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64" r:id="rId4"/>
    <p:sldId id="265" r:id="rId5"/>
    <p:sldId id="276" r:id="rId6"/>
    <p:sldId id="277" r:id="rId7"/>
    <p:sldId id="278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5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151972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Воспитатель: Морозова Т.А.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«Детский сад № 3 «Ромашка» п.Новоорск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764704"/>
            <a:ext cx="7175351" cy="4160753"/>
          </a:xfrm>
        </p:spPr>
        <p:txBody>
          <a:bodyPr/>
          <a:lstStyle/>
          <a:p>
            <a:pPr algn="ctr">
              <a:buNone/>
            </a:pPr>
            <a:r>
              <a:rPr lang="ru-RU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Пальчиковые игры   в воде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836712"/>
            <a:ext cx="68407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86050" y="2713983"/>
            <a:ext cx="3214710" cy="240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347807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71472" y="357166"/>
            <a:ext cx="8215370" cy="6215106"/>
          </a:xfrm>
        </p:spPr>
        <p:txBody>
          <a:bodyPr/>
          <a:lstStyle/>
          <a:p>
            <a:endParaRPr lang="ru-RU" b="1" u="sng" dirty="0" smtClean="0"/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способствовать развитию мелкой мускулатуры пальцев рук, снять мышечные зажимы с помощью игр с водой, стимулировать речевую активность, развлечь   детей, повысить эмоциональный тонус.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F:\24 апреля.картотека пальч.игр печать\картинки для игр с водой\5be81132b325816702832e2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714752"/>
            <a:ext cx="4179555" cy="2282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71480"/>
            <a:ext cx="6902153" cy="6000792"/>
          </a:xfrm>
        </p:spPr>
        <p:txBody>
          <a:bodyPr/>
          <a:lstStyle/>
          <a:p>
            <a:pPr algn="l">
              <a:buNone/>
            </a:pP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 с водой можно использовать как в организованной образовательной деятельности, так и в индивидуальной работе с детьми.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Игры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водой надо проводить в тёплом помещении, со здоровым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ребёнком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7-10 минут, после игры насухо вытереть полотенцем 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другие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игры (пальчиковые, нанизывание и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Для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обогащения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сопровождать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эти игры песенками,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игрушками, ознакомлением со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свойствами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Игры с водой помогают снизить тонус и уменьшить напряжение пальцев рук, повысить их работоспособность, увеличить объём активных движений.</a:t>
            </a:r>
            <a:endParaRPr lang="ru-RU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53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642918"/>
            <a:ext cx="3662362" cy="3271674"/>
          </a:xfrm>
          <a:noFill/>
        </p:spPr>
        <p:txBody>
          <a:bodyPr/>
          <a:lstStyle/>
          <a:p>
            <a:pPr algn="l"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Игра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«Водичка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И.П-</a:t>
            </a:r>
            <a: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Ладони расслаблены,  хлопаем  </a:t>
            </a:r>
            <a:r>
              <a:rPr lang="ru-RU" sz="16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руками по воде, </a:t>
            </a:r>
            <a: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(чашка  </a:t>
            </a:r>
            <a:r>
              <a:rPr lang="ru-RU" sz="16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тёплой водой</a:t>
            </a:r>
            <a: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16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Хлюп-хлюп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ручками,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Тут водичка булькает,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Тут водичка пенится.</a:t>
            </a:r>
            <a:r>
              <a:rPr lang="ru-RU" sz="16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</a:t>
            </a:r>
            <a:r>
              <a:rPr lang="ru-RU" sz="16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 свойствах воды: какая она, что делает. </a:t>
            </a:r>
            <a: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 </a:t>
            </a:r>
            <a:r>
              <a:rPr lang="ru-RU" sz="16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16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«Водичка-водичка».</a:t>
            </a:r>
            <a:br>
              <a:rPr lang="ru-RU" sz="16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водичка.jpg"/>
          <p:cNvPicPr>
            <a:picLocks noChangeAspect="1"/>
          </p:cNvPicPr>
          <p:nvPr/>
        </p:nvPicPr>
        <p:blipFill>
          <a:blip r:embed="rId2"/>
          <a:srcRect l="3703" t="22916" r="1852" b="11458"/>
          <a:stretch>
            <a:fillRect/>
          </a:stretch>
        </p:blipFill>
        <p:spPr>
          <a:xfrm>
            <a:off x="571472" y="642918"/>
            <a:ext cx="3759000" cy="464347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628" y="3929066"/>
            <a:ext cx="3429024" cy="235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6230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14810" y="428604"/>
            <a:ext cx="4714908" cy="343435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Игра «Дельфин»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 П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– ладони выпрямлены и направлены вперед. Выполняем волнообразные плавные движения кистей, опуская их в воду и поднимая вверх над водой.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Дельфин – малыш ,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Приплыл ко мне,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Он покатает на спине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dirty="0"/>
          </a:p>
        </p:txBody>
      </p:sp>
      <p:pic>
        <p:nvPicPr>
          <p:cNvPr id="2050" name="Picture 2" descr="C:\Users\User\Desktop\012515\45874165.jpg"/>
          <p:cNvPicPr>
            <a:picLocks noChangeAspect="1" noChangeArrowheads="1"/>
          </p:cNvPicPr>
          <p:nvPr/>
        </p:nvPicPr>
        <p:blipFill>
          <a:blip r:embed="rId2"/>
          <a:srcRect t="8333" b="12500"/>
          <a:stretch>
            <a:fillRect/>
          </a:stretch>
        </p:blipFill>
        <p:spPr bwMode="auto">
          <a:xfrm>
            <a:off x="642910" y="357166"/>
            <a:ext cx="2857520" cy="4034933"/>
          </a:xfrm>
          <a:prstGeom prst="rect">
            <a:avLst/>
          </a:prstGeom>
          <a:noFill/>
        </p:spPr>
      </p:pic>
      <p:pic>
        <p:nvPicPr>
          <p:cNvPr id="2051" name="Picture 3" descr="F:\24 апреля.картотека пальч.игр печать\картинки для игр с водой\podvodnyj-mir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429000"/>
            <a:ext cx="2495260" cy="3157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14744" y="571480"/>
            <a:ext cx="5208382" cy="457736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b="1" dirty="0" smtClean="0"/>
              <a:t>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Черепашка»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И.П.-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подушечки пальцев и нижняя часть ладони лежат на дне чашки с водой, образуя «домик» черепашки. Подтянуть вперед «домик» черепашки, вытянуть пальцы и т.д.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Носит черепашка толстую рубашку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Ножки, ножки, поскорей.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Двигай домик посильней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User\Desktop\012515\54146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 l="11770" t="16446"/>
          <a:stretch>
            <a:fillRect/>
          </a:stretch>
        </p:blipFill>
        <p:spPr bwMode="auto">
          <a:xfrm>
            <a:off x="357158" y="571480"/>
            <a:ext cx="3000375" cy="4064000"/>
          </a:xfrm>
          <a:prstGeom prst="rect">
            <a:avLst/>
          </a:prstGeom>
          <a:noFill/>
        </p:spPr>
      </p:pic>
      <p:pic>
        <p:nvPicPr>
          <p:cNvPr id="19459" name="Picture 3" descr="F:\24 апреля.картотека пальч.игр печать\картинки для игр с водой\cherepas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43314"/>
            <a:ext cx="4000528" cy="2667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86182" y="500042"/>
            <a:ext cx="5637010" cy="514353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 «Морская звезда»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.- кисти лежат на дне чашки ,пальцы разведены в стороны. В хаотичном порядке поднимаем пальцы вверх, не отрывая ладонь от поверхности чашки.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Звёздочка морская.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Красива как цветок.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Яркая и красная,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пылкий огонёк.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User\Desktop\012515\image (3)1546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2900362" cy="3571872"/>
          </a:xfrm>
          <a:prstGeom prst="rect">
            <a:avLst/>
          </a:prstGeom>
          <a:noFill/>
        </p:spPr>
      </p:pic>
      <p:pic>
        <p:nvPicPr>
          <p:cNvPr id="20483" name="Picture 3" descr="F:\24 апреля.картотека пальч.игр печать\картинки для игр с водой\depositphotos_31116645-stock-photo-red-starfish-with-orange-spo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714752"/>
            <a:ext cx="2786082" cy="2682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1428736"/>
            <a:ext cx="4853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ВНИМАНИЕ!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86116" y="3571876"/>
            <a:ext cx="2927739" cy="219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1335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261</TotalTime>
  <Words>168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Пальчиковые игры   в воде </vt:lpstr>
      <vt:lpstr>Слайд 2</vt:lpstr>
      <vt:lpstr>  - Пальчиковые игры с водой можно использовать как в организованной образовательной деятельности, так и в индивидуальной работе с детьми.  - Игры с водой надо проводить в тёплом помещении, со здоровым ребёнком не более 7-10 минут, после игры насухо вытереть полотенцем и предложить другие игры (пальчиковые, нанизывание и др).  - Для обогащения словаря ребёнка сопровождать эти игры песенками, потешками, игрушками, ознакомлением со свойствами предметов.  -  Игры с водой помогают снизить тонус и уменьшить напряжение пальцев рук, повысить их работоспособность, увеличить объём активных движений.</vt:lpstr>
      <vt:lpstr>                    Игра «Водичка»  И.П-. Ладони расслаблены,  хлопаем  руками по воде, (чашка  с тёплой водой).  Хлюп-хлюп ручками, Тут водичка булькает, Тут водичка пенится.  Рассказ детям о свойствах воды: какая она, что делает. Чтение  потешки  «Водичка-водичка». 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 ЖИТКОВА</dc:creator>
  <cp:lastModifiedBy>User</cp:lastModifiedBy>
  <cp:revision>29</cp:revision>
  <dcterms:created xsi:type="dcterms:W3CDTF">2018-01-25T15:42:58Z</dcterms:created>
  <dcterms:modified xsi:type="dcterms:W3CDTF">2020-12-13T15:12:09Z</dcterms:modified>
</cp:coreProperties>
</file>