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0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320" y="-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8E20-8F09-4E43-8E26-8C94F8DED2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0FD9-3241-4AB9-9DD0-9C7062D48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036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8E20-8F09-4E43-8E26-8C94F8DED2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0FD9-3241-4AB9-9DD0-9C7062D48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516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8E20-8F09-4E43-8E26-8C94F8DED2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0FD9-3241-4AB9-9DD0-9C7062D48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468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8E20-8F09-4E43-8E26-8C94F8DED2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0FD9-3241-4AB9-9DD0-9C7062D48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736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8E20-8F09-4E43-8E26-8C94F8DED2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0FD9-3241-4AB9-9DD0-9C7062D48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479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8E20-8F09-4E43-8E26-8C94F8DED2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0FD9-3241-4AB9-9DD0-9C7062D48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355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8E20-8F09-4E43-8E26-8C94F8DED2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0FD9-3241-4AB9-9DD0-9C7062D48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551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8E20-8F09-4E43-8E26-8C94F8DED2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0FD9-3241-4AB9-9DD0-9C7062D48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411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8E20-8F09-4E43-8E26-8C94F8DED2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0FD9-3241-4AB9-9DD0-9C7062D48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881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8E20-8F09-4E43-8E26-8C94F8DED2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0FD9-3241-4AB9-9DD0-9C7062D48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948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8E20-8F09-4E43-8E26-8C94F8DED2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0FD9-3241-4AB9-9DD0-9C7062D48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71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58E20-8F09-4E43-8E26-8C94F8DED2F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10FD9-3241-4AB9-9DD0-9C7062D48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712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745" y="886691"/>
            <a:ext cx="9660914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smtClean="0"/>
              <a:t>Мышцы + кости = опорно-двигательная система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00313" y="-5167313"/>
            <a:ext cx="1719263" cy="1719263"/>
          </a:xfrm>
          <a:prstGeom prst="rect">
            <a:avLst/>
          </a:prstGeom>
        </p:spPr>
      </p:pic>
      <p:pic>
        <p:nvPicPr>
          <p:cNvPr id="5" name="Рисунок 4" descr="https://proprikol.ru/wp-content/uploads/2020/12/kartinki-skelet-cheloveka-15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2105" y="1533022"/>
            <a:ext cx="5630738" cy="566147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9509038" y="4939646"/>
            <a:ext cx="21681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Подволоцкая</a:t>
            </a:r>
            <a:r>
              <a:rPr lang="ru-RU" dirty="0" smtClean="0"/>
              <a:t> М.И, учитель биологии ГБОУ НАО «НСШ </a:t>
            </a:r>
            <a:r>
              <a:rPr lang="ru-RU" dirty="0" err="1" smtClean="0"/>
              <a:t>им.А.П.Пырерки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0110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1163" y="738909"/>
            <a:ext cx="8268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Скелет. Строение, состав и соединение костей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19772" y="1787410"/>
            <a:ext cx="49491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solidFill>
                  <a:srgbClr val="C00000"/>
                </a:solidFill>
              </a:rPr>
              <a:t>Скелет </a:t>
            </a:r>
            <a:r>
              <a:rPr lang="ru-RU" sz="2400" dirty="0" smtClean="0"/>
              <a:t>– единое прочное образование</a:t>
            </a:r>
          </a:p>
          <a:p>
            <a:endParaRPr lang="ru-RU" sz="2400" dirty="0"/>
          </a:p>
          <a:p>
            <a:r>
              <a:rPr lang="ru-RU" sz="2400" dirty="0" smtClean="0"/>
              <a:t>В его состав входят </a:t>
            </a:r>
            <a:r>
              <a:rPr lang="ru-RU" sz="2400" i="1" dirty="0" smtClean="0"/>
              <a:t>кости, хрящи и связки</a:t>
            </a:r>
            <a:endParaRPr lang="ru-RU" sz="2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905164" y="5116946"/>
            <a:ext cx="2807855" cy="830997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В теле человека более 200 костей</a:t>
            </a:r>
            <a:endParaRPr lang="ru-RU" sz="2400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625" y="1202635"/>
            <a:ext cx="6748923" cy="546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56027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5200" y="406400"/>
            <a:ext cx="12086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Скелет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263669" y="1391561"/>
            <a:ext cx="1268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головы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296727" y="1391561"/>
            <a:ext cx="2493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туловища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641600" y="929620"/>
            <a:ext cx="2004291" cy="529726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132945" y="929620"/>
            <a:ext cx="1736437" cy="461941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26629" y="2179782"/>
            <a:ext cx="942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череп</a:t>
            </a:r>
            <a:endParaRPr lang="ru-RU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7121237" y="2182759"/>
            <a:ext cx="4614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Позвоночник, пояса конечностей</a:t>
            </a:r>
            <a:endParaRPr lang="ru-RU" sz="2400" i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957" y="2906448"/>
            <a:ext cx="3518452" cy="368741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0336" y="2641447"/>
            <a:ext cx="5476461" cy="4070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713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53890" y="452582"/>
            <a:ext cx="10500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Кости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81890" y="1560945"/>
            <a:ext cx="72874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Длинные (трубчатые): </a:t>
            </a:r>
            <a:r>
              <a:rPr lang="ru-RU" i="1" dirty="0" smtClean="0"/>
              <a:t>кости плеча, предплечья, бедра, голени</a:t>
            </a:r>
          </a:p>
          <a:p>
            <a:endParaRPr lang="ru-RU" dirty="0"/>
          </a:p>
          <a:p>
            <a:r>
              <a:rPr lang="ru-RU" dirty="0" smtClean="0"/>
              <a:t>Короткие: </a:t>
            </a:r>
            <a:r>
              <a:rPr lang="ru-RU" i="1" dirty="0" smtClean="0"/>
              <a:t>кости стопы и кисти</a:t>
            </a:r>
          </a:p>
          <a:p>
            <a:endParaRPr lang="ru-RU" dirty="0"/>
          </a:p>
          <a:p>
            <a:r>
              <a:rPr lang="ru-RU" dirty="0" smtClean="0"/>
              <a:t>Плоские: </a:t>
            </a:r>
            <a:r>
              <a:rPr lang="ru-RU" i="1" dirty="0" smtClean="0"/>
              <a:t>череп, лопатки</a:t>
            </a:r>
            <a:endParaRPr lang="ru-RU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7313" y="1921794"/>
            <a:ext cx="6581608" cy="4936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821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93882" y="412645"/>
            <a:ext cx="31595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Соединение костей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09964" y="1431635"/>
            <a:ext cx="9867317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1. Подвижное</a:t>
            </a:r>
          </a:p>
          <a:p>
            <a:r>
              <a:rPr lang="ru-RU" sz="2800" i="1" dirty="0" smtClean="0"/>
              <a:t>суставы</a:t>
            </a:r>
          </a:p>
          <a:p>
            <a:pPr lvl="2"/>
            <a:r>
              <a:rPr lang="ru-RU" sz="2800" dirty="0" smtClean="0"/>
              <a:t>	</a:t>
            </a:r>
          </a:p>
          <a:p>
            <a:pPr lvl="2"/>
            <a:r>
              <a:rPr lang="ru-RU" sz="2800" dirty="0"/>
              <a:t>	</a:t>
            </a:r>
            <a:r>
              <a:rPr lang="ru-RU" sz="2800" dirty="0" smtClean="0"/>
              <a:t>2. </a:t>
            </a:r>
            <a:r>
              <a:rPr lang="ru-RU" sz="2800" dirty="0" err="1" smtClean="0"/>
              <a:t>Полуподвижное</a:t>
            </a:r>
            <a:endParaRPr lang="ru-RU" sz="2800" dirty="0" smtClean="0"/>
          </a:p>
          <a:p>
            <a:pPr lvl="2"/>
            <a:r>
              <a:rPr lang="ru-RU" sz="2800" dirty="0"/>
              <a:t>	</a:t>
            </a:r>
            <a:r>
              <a:rPr lang="ru-RU" sz="2800" dirty="0" smtClean="0"/>
              <a:t>(с помощью хрящей)</a:t>
            </a:r>
          </a:p>
          <a:p>
            <a:pPr lvl="2"/>
            <a:r>
              <a:rPr lang="ru-RU" sz="2800" dirty="0"/>
              <a:t>	</a:t>
            </a:r>
            <a:r>
              <a:rPr lang="ru-RU" sz="2800" i="1" dirty="0" smtClean="0"/>
              <a:t>соединение лобковых костей со стороны живота</a:t>
            </a:r>
          </a:p>
          <a:p>
            <a:pPr lvl="8"/>
            <a:endParaRPr lang="ru-RU" sz="2800" dirty="0" smtClean="0"/>
          </a:p>
          <a:p>
            <a:pPr lvl="8"/>
            <a:endParaRPr lang="ru-RU" sz="2800" dirty="0"/>
          </a:p>
          <a:p>
            <a:pPr lvl="8"/>
            <a:r>
              <a:rPr lang="ru-RU" sz="2800" dirty="0" smtClean="0"/>
              <a:t>3. Неподвижное</a:t>
            </a:r>
          </a:p>
          <a:p>
            <a:pPr lvl="8"/>
            <a:r>
              <a:rPr lang="ru-RU" sz="2800" i="1" dirty="0" smtClean="0"/>
              <a:t>Соединение костей черепа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4246189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hareslide.ru/img/thumbs/86effa93d9b835b8fe8d094ac0e1f6c2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5441" y="-92364"/>
            <a:ext cx="9267151" cy="695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94634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85</Words>
  <Application>Microsoft Office PowerPoint</Application>
  <PresentationFormat>Широкоэкранный</PresentationFormat>
  <Paragraphs>29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Компьютер</dc:creator>
  <cp:lastModifiedBy>Компьютер</cp:lastModifiedBy>
  <cp:revision>8</cp:revision>
  <dcterms:created xsi:type="dcterms:W3CDTF">2022-11-10T11:34:58Z</dcterms:created>
  <dcterms:modified xsi:type="dcterms:W3CDTF">2022-11-10T19:28:44Z</dcterms:modified>
</cp:coreProperties>
</file>