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1" r:id="rId5"/>
    <p:sldId id="260" r:id="rId6"/>
    <p:sldId id="263" r:id="rId7"/>
    <p:sldId id="264" r:id="rId8"/>
    <p:sldId id="265" r:id="rId9"/>
    <p:sldId id="262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2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557C33-EDDD-4B94-B130-84401B07CA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D51D063-275B-4C58-AB2A-F7661B547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6E9736-4319-4274-A7C9-3B9415E94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F77D-2EEE-47EF-A0D0-12F58DEDBB3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C21260-DADC-45CE-8EAE-B7EE2D9C8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005BA79-4726-42D9-8150-961295C8D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805D-C86C-46AA-9780-A66E8B559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977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02BB21-2132-4DF9-B1E7-2403E394E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FC1C514-4282-4247-A196-97E5B2D212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DEFDFF-0DEE-47EE-909D-6E09A5FAF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F77D-2EEE-47EF-A0D0-12F58DEDBB3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E4F1A5-E362-49A2-A78D-7A2BE9A77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E9EB37-25F7-4980-A522-AAEE72F4F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805D-C86C-46AA-9780-A66E8B559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761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1F7AB05-B94C-416B-B946-FAF682B948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7B7EC18-7394-491B-89BD-260924ED2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4F214B-BD70-4198-9CF6-5CF5A7DE1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F77D-2EEE-47EF-A0D0-12F58DEDBB3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2738AC-8016-40A2-AF55-17665A52D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6F66E6-BA46-4EEF-AB24-8C7F681C0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805D-C86C-46AA-9780-A66E8B559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378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544D7D-D434-41EE-A679-E0B2E5B23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95D5CD-2A32-4FE8-B437-9C76C580A0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2F5577-F529-4CB2-B43F-75DECA3BA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F77D-2EEE-47EF-A0D0-12F58DEDBB3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AB8918-E3CC-44F5-BC39-26AAC1B20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730CE2-C528-4206-9E2B-032960BB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805D-C86C-46AA-9780-A66E8B559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141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014566-6C4F-4396-8C87-025D5D32F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D84332-A434-42E5-8CC2-F942512917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7B873E-1632-4072-8B8C-CA312A934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F77D-2EEE-47EF-A0D0-12F58DEDBB3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CDA9CB-7BC4-4220-AF09-037A9A489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CA54C9-025E-40DB-820F-A25434A59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805D-C86C-46AA-9780-A66E8B559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566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397EF8-1973-4AD4-88EA-0809D64EF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E5E6F2-E878-41B3-963A-04286749EF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B1B86D9-F15E-40C7-B866-DC1F670F8B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3BC523A-C9B8-49A4-B459-5779E143F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F77D-2EEE-47EF-A0D0-12F58DEDBB3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34AA3B5-6A5C-4685-8489-B12EBE248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489C4AA-1D5C-4CAA-9C75-D54BC3EC5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805D-C86C-46AA-9780-A66E8B559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588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A8755A-8E2D-49B1-8BF9-7766D6604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383988-F08E-47A6-A191-F9E8FD1387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37D8AAF-F32E-4DD6-84FA-0CFD77F3AF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8D47104-AEB7-4198-92A9-17E17F158B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2963AE4-6092-4699-AE06-2458A32E07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6F6B953-BA29-4148-AB20-6BC2FF824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F77D-2EEE-47EF-A0D0-12F58DEDBB3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E5B820B-6746-47FB-A8D3-0F0037E20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1589C2B-5446-430E-B860-365DAEFB8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805D-C86C-46AA-9780-A66E8B559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481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2F6930-D7D8-47EA-94B3-03D1F55AC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C7ABA3E-6CF0-4EEA-842E-B7C034302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F77D-2EEE-47EF-A0D0-12F58DEDBB3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CB0839C-975F-4CCD-97FB-709A6ECDD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8B0C7E4-E389-476D-8CDD-E079DD744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805D-C86C-46AA-9780-A66E8B559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624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209468C-92B8-4412-A54C-A58117B1E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F77D-2EEE-47EF-A0D0-12F58DEDBB3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7B3C761-BAC9-4243-A0CE-588C6F056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D5AD540-143F-459A-AEFD-9872BD211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805D-C86C-46AA-9780-A66E8B559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793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0A2025-8BF4-46BD-8BC1-D4C5F403F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CCC112-17B7-4B20-87B9-61ABBB09E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618CA75-93F2-4559-B078-5C695BE61C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03F55F3-2A1F-41C0-8F86-ED6BDA624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F77D-2EEE-47EF-A0D0-12F58DEDBB3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D9A3385-4F15-4758-8EC9-516BDB4CD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802DEE1-EFDB-4AC8-9C48-378756E4A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805D-C86C-46AA-9780-A66E8B559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288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4717E2-B20B-4D2E-8BED-E944BB80B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A1A8B83-4FA1-4F07-82FE-7D36A93FB6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7FD3402-6608-4A94-8DEB-DAA8ADD0CF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2B6C927-7873-4C3A-801F-77BDA06A5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F77D-2EEE-47EF-A0D0-12F58DEDBB3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2E8409E-9F23-4EC9-970F-929F9CBF3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9168F25-8000-4045-9D37-F0171D150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805D-C86C-46AA-9780-A66E8B559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382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57A614-2822-40B0-9133-5EED8F9A2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568A587-0A1E-459C-B5E9-9E3400A4C1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31740B-EF12-4E2C-90BB-920969A5DA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3F77D-2EEE-47EF-A0D0-12F58DEDBB39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2BC754-965C-474B-B97B-DADDFF9B1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E7A5D2-AD47-49A2-BD75-CDBF7AA046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6805D-C86C-46AA-9780-A66E8B559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083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A95EA63-91C6-463F-A347-52A3C9768F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1" y="0"/>
            <a:ext cx="10393363" cy="64530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75AF315-784B-49A5-A53F-28FB590C3154}"/>
              </a:ext>
            </a:extLst>
          </p:cNvPr>
          <p:cNvSpPr txBox="1"/>
          <p:nvPr/>
        </p:nvSpPr>
        <p:spPr>
          <a:xfrm>
            <a:off x="-3098800" y="4402909"/>
            <a:ext cx="122921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и провела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Вореженкова С.В ГБДОУ №7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г.Санкт-Петербург 2019г.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117ABF-5315-46A0-A8FE-E4553838664D}"/>
              </a:ext>
            </a:extLst>
          </p:cNvPr>
          <p:cNvSpPr txBox="1"/>
          <p:nvPr/>
        </p:nvSpPr>
        <p:spPr>
          <a:xfrm>
            <a:off x="3357154" y="500521"/>
            <a:ext cx="3618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</a:p>
        </p:txBody>
      </p:sp>
    </p:spTree>
    <p:extLst>
      <p:ext uri="{BB962C8B-B14F-4D97-AF65-F5344CB8AC3E}">
        <p14:creationId xmlns:p14="http://schemas.microsoft.com/office/powerpoint/2010/main" val="41920392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6A9FA3D-D543-48C3-ACF3-4C60B3EFF7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343" y="496390"/>
            <a:ext cx="10332720" cy="5973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59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3AFC3A0-089C-4946-9331-ABAD262451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9" y="381000"/>
            <a:ext cx="11416937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332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8DB0BB3-2E4E-459A-A18B-B18D18D7B3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736" y="1714351"/>
            <a:ext cx="6096528" cy="342929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BB7B77C-F7C3-4F04-B6CF-490EE4D1F6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9" y="391886"/>
            <a:ext cx="10567851" cy="6165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416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55B6A4-6BD1-471D-BE22-4FE2BD7B75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5131"/>
            <a:ext cx="11430000" cy="6051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54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B298355-D550-4BF9-B32D-7B99E9C867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7" y="241663"/>
            <a:ext cx="11207932" cy="637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982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69D7ED3-EFBE-41BE-AA52-7F137F7E72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9" y="182880"/>
            <a:ext cx="10685417" cy="651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728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39ED1FA-DA3A-460F-885B-18151E6869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1" y="156754"/>
            <a:ext cx="11077302" cy="6609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04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F34AF2F-C7AF-4F09-BF7D-43CDA093D8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43" y="326571"/>
            <a:ext cx="10489473" cy="628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365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67BAF73-733C-4040-8615-B41328A0CF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1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9823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18</Words>
  <Application>Microsoft Office PowerPoint</Application>
  <PresentationFormat>Широкоэкранный</PresentationFormat>
  <Paragraphs>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voreghenkovslava@outlook.com</dc:creator>
  <cp:lastModifiedBy>пк</cp:lastModifiedBy>
  <cp:revision>6</cp:revision>
  <dcterms:created xsi:type="dcterms:W3CDTF">2019-05-29T16:27:04Z</dcterms:created>
  <dcterms:modified xsi:type="dcterms:W3CDTF">2022-11-10T11:20:08Z</dcterms:modified>
</cp:coreProperties>
</file>