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5" autoAdjust="0"/>
    <p:restoredTop sz="94660"/>
  </p:normalViewPr>
  <p:slideViewPr>
    <p:cSldViewPr snapToGrid="0">
      <p:cViewPr varScale="1">
        <p:scale>
          <a:sx n="85" d="100"/>
          <a:sy n="85" d="100"/>
        </p:scale>
        <p:origin x="9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 cstate="email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Парад Победы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Красная площадь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45368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133" y="519288"/>
            <a:ext cx="10092764" cy="5719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7958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245" y="325638"/>
            <a:ext cx="9631125" cy="6176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9422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3500" y="571500"/>
            <a:ext cx="9525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4856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245" y="494368"/>
            <a:ext cx="9508456" cy="5866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4078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747" y="287338"/>
            <a:ext cx="9049809" cy="6225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5361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222" y="316088"/>
            <a:ext cx="9744570" cy="6090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4443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016" y="259643"/>
            <a:ext cx="9315242" cy="6204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88476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722" y="270210"/>
            <a:ext cx="9351211" cy="6237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546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465" y="306880"/>
            <a:ext cx="9525599" cy="6347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8025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213" y="367453"/>
            <a:ext cx="9333654" cy="6222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947075"/>
      </p:ext>
    </p:extLst>
  </p:cSld>
  <p:clrMapOvr>
    <a:masterClrMapping/>
  </p:clrMapOvr>
</p:sld>
</file>

<file path=ppt/theme/theme1.xml><?xml version="1.0" encoding="utf-8"?>
<a:theme xmlns:a="http://schemas.openxmlformats.org/drawingml/2006/main" name="Берлин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TM04033917[[fn=Берлин]]</Template>
  <TotalTime>11</TotalTime>
  <Words>4</Words>
  <Application>Microsoft Office PowerPoint</Application>
  <PresentationFormat>Широкоэкранный</PresentationFormat>
  <Paragraphs>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Times New Roman</vt:lpstr>
      <vt:lpstr>Trebuchet MS</vt:lpstr>
      <vt:lpstr>Берлин</vt:lpstr>
      <vt:lpstr>Парад Победы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Парад Победы</dc:title>
  <dc:creator>средняя группа</dc:creator>
  <cp:lastModifiedBy>средняя группа</cp:lastModifiedBy>
  <cp:revision>2</cp:revision>
  <dcterms:created xsi:type="dcterms:W3CDTF">2022-03-30T02:02:04Z</dcterms:created>
  <dcterms:modified xsi:type="dcterms:W3CDTF">2022-11-10T03:14:35Z</dcterms:modified>
</cp:coreProperties>
</file>