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72" r:id="rId2"/>
    <p:sldId id="259" r:id="rId3"/>
    <p:sldId id="262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0000CC"/>
    <a:srgbClr val="FFFF00"/>
    <a:srgbClr val="CC0000"/>
    <a:srgbClr val="FF3300"/>
    <a:srgbClr val="00990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4" autoAdjust="0"/>
    <p:restoredTop sz="94660"/>
  </p:normalViewPr>
  <p:slideViewPr>
    <p:cSldViewPr>
      <p:cViewPr>
        <p:scale>
          <a:sx n="75" d="100"/>
          <a:sy n="75" d="100"/>
        </p:scale>
        <p:origin x="-123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35D42E-BB57-49C1-B06D-995E8AE44DD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361B2694-CC6C-4F79-A07A-465C1B2E9B5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sng" strike="noStrike" cap="none" normalizeH="0" baseline="0" smtClean="0">
              <a:ln>
                <a:noFill/>
              </a:ln>
              <a:solidFill>
                <a:srgbClr val="990099"/>
              </a:solidFill>
              <a:effectLst/>
              <a:latin typeface="Arial" charset="0"/>
              <a:cs typeface="Arial" charset="0"/>
            </a:rPr>
            <a:t>Знакомство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sng" strike="noStrike" cap="none" normalizeH="0" baseline="0" smtClean="0">
              <a:ln>
                <a:noFill/>
              </a:ln>
              <a:solidFill>
                <a:srgbClr val="990099"/>
              </a:solidFill>
              <a:effectLst/>
              <a:latin typeface="Arial" charset="0"/>
              <a:cs typeface="Arial" charset="0"/>
            </a:rPr>
            <a:t>с</a:t>
          </a:r>
          <a:br>
            <a:rPr kumimoji="0" lang="ru-RU" b="1" i="0" u="sng" strike="noStrike" cap="none" normalizeH="0" baseline="0" smtClean="0">
              <a:ln>
                <a:noFill/>
              </a:ln>
              <a:solidFill>
                <a:srgbClr val="990099"/>
              </a:solidFill>
              <a:effectLst/>
              <a:latin typeface="Arial" charset="0"/>
              <a:cs typeface="Arial" charset="0"/>
            </a:rPr>
          </a:br>
          <a:r>
            <a:rPr kumimoji="0" lang="ru-RU" b="1" i="0" u="sng" strike="noStrike" cap="none" normalizeH="0" baseline="0" smtClean="0">
              <a:ln>
                <a:noFill/>
              </a:ln>
              <a:solidFill>
                <a:srgbClr val="990099"/>
              </a:solidFill>
              <a:effectLst/>
              <a:latin typeface="Arial" charset="0"/>
              <a:cs typeface="Arial" charset="0"/>
            </a:rPr>
            <a:t>дизайном</a:t>
          </a:r>
        </a:p>
      </dgm:t>
    </dgm:pt>
    <dgm:pt modelId="{834F174B-F7C5-48AD-966C-4BA7857E8C29}" type="parTrans" cxnId="{EB7DAA92-EAFE-40D3-8175-A6A3408F11B2}">
      <dgm:prSet/>
      <dgm:spPr/>
    </dgm:pt>
    <dgm:pt modelId="{796C4054-F5C1-4126-AE1A-D21E759D0C5A}" type="sibTrans" cxnId="{EB7DAA92-EAFE-40D3-8175-A6A3408F11B2}">
      <dgm:prSet/>
      <dgm:spPr/>
    </dgm:pt>
    <dgm:pt modelId="{7A059E09-C042-484D-8F07-0E6D515D277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Дизайн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архитектуры</a:t>
          </a:r>
        </a:p>
      </dgm:t>
    </dgm:pt>
    <dgm:pt modelId="{F29C9288-4036-4D6C-A9AD-96341C45A4D8}" type="parTrans" cxnId="{38977590-3916-4B3D-90D6-73EEB7E1AB01}">
      <dgm:prSet/>
      <dgm:spPr/>
    </dgm:pt>
    <dgm:pt modelId="{1FA60026-176E-4980-89F1-3B2E96A319C2}" type="sibTrans" cxnId="{38977590-3916-4B3D-90D6-73EEB7E1AB01}">
      <dgm:prSet/>
      <dgm:spPr/>
    </dgm:pt>
    <dgm:pt modelId="{C60E8856-10C4-4F04-B02A-97EA08AEA70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Дизайн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интерьера</a:t>
          </a:r>
        </a:p>
      </dgm:t>
    </dgm:pt>
    <dgm:pt modelId="{3C5BC29B-E64C-4C25-8351-7E917454FAD2}" type="parTrans" cxnId="{2CDFF840-9EB1-4F17-8DFF-3F03E4EED845}">
      <dgm:prSet/>
      <dgm:spPr/>
    </dgm:pt>
    <dgm:pt modelId="{F2A6A5DE-6756-44BA-BA36-8C81C371164C}" type="sibTrans" cxnId="{2CDFF840-9EB1-4F17-8DFF-3F03E4EED845}">
      <dgm:prSet/>
      <dgm:spPr/>
    </dgm:pt>
    <dgm:pt modelId="{27BAD2CF-94B8-4532-B494-01F0469C15E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Дизайн</a:t>
          </a:r>
          <a:br>
            <a:rPr kumimoji="0" lang="ru-RU" b="1" i="0" u="none" strike="noStrike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</a:b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одежды</a:t>
          </a:r>
        </a:p>
      </dgm:t>
    </dgm:pt>
    <dgm:pt modelId="{71A1C1F4-AA87-451B-9629-3DEB3399A8D9}" type="parTrans" cxnId="{BC9CF789-AF2B-4BFA-85BD-CB8DCF67F6B0}">
      <dgm:prSet/>
      <dgm:spPr/>
    </dgm:pt>
    <dgm:pt modelId="{3C3B29D5-5E52-44E5-A3A0-6806DA8C0496}" type="sibTrans" cxnId="{BC9CF789-AF2B-4BFA-85BD-CB8DCF67F6B0}">
      <dgm:prSet/>
      <dgm:spPr/>
    </dgm:pt>
    <dgm:pt modelId="{5997402C-0215-41F4-938F-6483B56E809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Дизайн</a:t>
          </a:r>
          <a:br>
            <a:rPr kumimoji="0" lang="ru-RU" b="1" i="0" u="none" strike="noStrike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</a:b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посуды</a:t>
          </a:r>
        </a:p>
      </dgm:t>
    </dgm:pt>
    <dgm:pt modelId="{8DEE6F0C-48C9-49DB-90E9-10C70BDEA938}" type="parTrans" cxnId="{E36DDDAA-7FE3-43A1-8BF7-5D0DF0929B0D}">
      <dgm:prSet/>
      <dgm:spPr/>
    </dgm:pt>
    <dgm:pt modelId="{9B4A2DC2-F2CA-4F1B-96FF-B212DD2C853D}" type="sibTrans" cxnId="{E36DDDAA-7FE3-43A1-8BF7-5D0DF0929B0D}">
      <dgm:prSet/>
      <dgm:spPr/>
    </dgm:pt>
    <dgm:pt modelId="{534DEB9D-60EC-4314-A0B0-C0591406D0B0}" type="pres">
      <dgm:prSet presAssocID="{5F35D42E-BB57-49C1-B06D-995E8AE44D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B9BAB68-B8AC-4707-97B5-72621881C4A9}" type="pres">
      <dgm:prSet presAssocID="{361B2694-CC6C-4F79-A07A-465C1B2E9B50}" presName="hierRoot1" presStyleCnt="0">
        <dgm:presLayoutVars>
          <dgm:hierBranch/>
        </dgm:presLayoutVars>
      </dgm:prSet>
      <dgm:spPr/>
    </dgm:pt>
    <dgm:pt modelId="{D1C0E812-52EC-4ED4-8497-2F6E4709BE0A}" type="pres">
      <dgm:prSet presAssocID="{361B2694-CC6C-4F79-A07A-465C1B2E9B50}" presName="rootComposite1" presStyleCnt="0"/>
      <dgm:spPr/>
    </dgm:pt>
    <dgm:pt modelId="{0EB9E382-E004-4B49-8F19-3865B88879BA}" type="pres">
      <dgm:prSet presAssocID="{361B2694-CC6C-4F79-A07A-465C1B2E9B5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E451EC-0930-4BBF-8845-33F38E1D9620}" type="pres">
      <dgm:prSet presAssocID="{361B2694-CC6C-4F79-A07A-465C1B2E9B5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7AF96D7-120F-409A-8FD2-56140322D02F}" type="pres">
      <dgm:prSet presAssocID="{361B2694-CC6C-4F79-A07A-465C1B2E9B50}" presName="hierChild2" presStyleCnt="0"/>
      <dgm:spPr/>
    </dgm:pt>
    <dgm:pt modelId="{755E70C6-69DA-4050-9849-6F6A99F6406B}" type="pres">
      <dgm:prSet presAssocID="{F29C9288-4036-4D6C-A9AD-96341C45A4D8}" presName="Name35" presStyleLbl="parChTrans1D2" presStyleIdx="0" presStyleCnt="4"/>
      <dgm:spPr/>
    </dgm:pt>
    <dgm:pt modelId="{532D15F9-7AE4-4CD4-95B2-17D93ADB717A}" type="pres">
      <dgm:prSet presAssocID="{7A059E09-C042-484D-8F07-0E6D515D277F}" presName="hierRoot2" presStyleCnt="0">
        <dgm:presLayoutVars>
          <dgm:hierBranch/>
        </dgm:presLayoutVars>
      </dgm:prSet>
      <dgm:spPr/>
    </dgm:pt>
    <dgm:pt modelId="{1D96F5D2-2FBC-4F37-B603-F31BFE1DDF9F}" type="pres">
      <dgm:prSet presAssocID="{7A059E09-C042-484D-8F07-0E6D515D277F}" presName="rootComposite" presStyleCnt="0"/>
      <dgm:spPr/>
    </dgm:pt>
    <dgm:pt modelId="{7BA38DC2-D51E-4A50-AAB6-FD8AACA7D5C8}" type="pres">
      <dgm:prSet presAssocID="{7A059E09-C042-484D-8F07-0E6D515D277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69E25C-6B4D-442C-B88D-DF08668545D2}" type="pres">
      <dgm:prSet presAssocID="{7A059E09-C042-484D-8F07-0E6D515D277F}" presName="rootConnector" presStyleLbl="node2" presStyleIdx="0" presStyleCnt="4"/>
      <dgm:spPr/>
      <dgm:t>
        <a:bodyPr/>
        <a:lstStyle/>
        <a:p>
          <a:endParaRPr lang="ru-RU"/>
        </a:p>
      </dgm:t>
    </dgm:pt>
    <dgm:pt modelId="{F560311C-08D7-4DB5-A8AB-3BBC3F69C2E3}" type="pres">
      <dgm:prSet presAssocID="{7A059E09-C042-484D-8F07-0E6D515D277F}" presName="hierChild4" presStyleCnt="0"/>
      <dgm:spPr/>
    </dgm:pt>
    <dgm:pt modelId="{2047776D-E117-4B9C-8932-273AC84A4106}" type="pres">
      <dgm:prSet presAssocID="{7A059E09-C042-484D-8F07-0E6D515D277F}" presName="hierChild5" presStyleCnt="0"/>
      <dgm:spPr/>
    </dgm:pt>
    <dgm:pt modelId="{A2FFB909-63E3-4DCF-98FC-40344387686D}" type="pres">
      <dgm:prSet presAssocID="{3C5BC29B-E64C-4C25-8351-7E917454FAD2}" presName="Name35" presStyleLbl="parChTrans1D2" presStyleIdx="1" presStyleCnt="4"/>
      <dgm:spPr/>
    </dgm:pt>
    <dgm:pt modelId="{E9B6F7EB-54DB-4662-AD88-8EDF6A39F101}" type="pres">
      <dgm:prSet presAssocID="{C60E8856-10C4-4F04-B02A-97EA08AEA70E}" presName="hierRoot2" presStyleCnt="0">
        <dgm:presLayoutVars>
          <dgm:hierBranch/>
        </dgm:presLayoutVars>
      </dgm:prSet>
      <dgm:spPr/>
    </dgm:pt>
    <dgm:pt modelId="{C7CAF158-BF9B-4414-BEE8-7DC1E4297821}" type="pres">
      <dgm:prSet presAssocID="{C60E8856-10C4-4F04-B02A-97EA08AEA70E}" presName="rootComposite" presStyleCnt="0"/>
      <dgm:spPr/>
    </dgm:pt>
    <dgm:pt modelId="{23D8A655-A26B-47C7-8A26-3758BC8FA856}" type="pres">
      <dgm:prSet presAssocID="{C60E8856-10C4-4F04-B02A-97EA08AEA70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6A046B-2A1B-4B4E-A082-8DA472554C91}" type="pres">
      <dgm:prSet presAssocID="{C60E8856-10C4-4F04-B02A-97EA08AEA70E}" presName="rootConnector" presStyleLbl="node2" presStyleIdx="1" presStyleCnt="4"/>
      <dgm:spPr/>
      <dgm:t>
        <a:bodyPr/>
        <a:lstStyle/>
        <a:p>
          <a:endParaRPr lang="ru-RU"/>
        </a:p>
      </dgm:t>
    </dgm:pt>
    <dgm:pt modelId="{35459470-B67A-484F-B290-29EB05360D26}" type="pres">
      <dgm:prSet presAssocID="{C60E8856-10C4-4F04-B02A-97EA08AEA70E}" presName="hierChild4" presStyleCnt="0"/>
      <dgm:spPr/>
    </dgm:pt>
    <dgm:pt modelId="{4388C288-340A-4018-A5F2-A5DC32257D8E}" type="pres">
      <dgm:prSet presAssocID="{C60E8856-10C4-4F04-B02A-97EA08AEA70E}" presName="hierChild5" presStyleCnt="0"/>
      <dgm:spPr/>
    </dgm:pt>
    <dgm:pt modelId="{9A77118B-DD1F-4769-8D7F-B103E8D7C7FD}" type="pres">
      <dgm:prSet presAssocID="{71A1C1F4-AA87-451B-9629-3DEB3399A8D9}" presName="Name35" presStyleLbl="parChTrans1D2" presStyleIdx="2" presStyleCnt="4"/>
      <dgm:spPr/>
    </dgm:pt>
    <dgm:pt modelId="{C2BAB812-D908-46AB-BD59-1A56723D67D8}" type="pres">
      <dgm:prSet presAssocID="{27BAD2CF-94B8-4532-B494-01F0469C15ED}" presName="hierRoot2" presStyleCnt="0">
        <dgm:presLayoutVars>
          <dgm:hierBranch/>
        </dgm:presLayoutVars>
      </dgm:prSet>
      <dgm:spPr/>
    </dgm:pt>
    <dgm:pt modelId="{74F60DD6-6B2A-4092-8A22-DBF6BA60C1B8}" type="pres">
      <dgm:prSet presAssocID="{27BAD2CF-94B8-4532-B494-01F0469C15ED}" presName="rootComposite" presStyleCnt="0"/>
      <dgm:spPr/>
    </dgm:pt>
    <dgm:pt modelId="{AC1C09F0-1548-4A82-BDEE-DB9D0AFFE969}" type="pres">
      <dgm:prSet presAssocID="{27BAD2CF-94B8-4532-B494-01F0469C15ED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A72930-FFD6-4E77-A416-5D99B108EEAA}" type="pres">
      <dgm:prSet presAssocID="{27BAD2CF-94B8-4532-B494-01F0469C15ED}" presName="rootConnector" presStyleLbl="node2" presStyleIdx="2" presStyleCnt="4"/>
      <dgm:spPr/>
      <dgm:t>
        <a:bodyPr/>
        <a:lstStyle/>
        <a:p>
          <a:endParaRPr lang="ru-RU"/>
        </a:p>
      </dgm:t>
    </dgm:pt>
    <dgm:pt modelId="{FA7DAB01-F3D6-4558-A5E1-B69FA22DD991}" type="pres">
      <dgm:prSet presAssocID="{27BAD2CF-94B8-4532-B494-01F0469C15ED}" presName="hierChild4" presStyleCnt="0"/>
      <dgm:spPr/>
    </dgm:pt>
    <dgm:pt modelId="{F64793A9-ED99-430C-BF91-D40572B1CD80}" type="pres">
      <dgm:prSet presAssocID="{27BAD2CF-94B8-4532-B494-01F0469C15ED}" presName="hierChild5" presStyleCnt="0"/>
      <dgm:spPr/>
    </dgm:pt>
    <dgm:pt modelId="{70471B59-F8B0-456B-A72F-42D6C58E6E85}" type="pres">
      <dgm:prSet presAssocID="{8DEE6F0C-48C9-49DB-90E9-10C70BDEA938}" presName="Name35" presStyleLbl="parChTrans1D2" presStyleIdx="3" presStyleCnt="4"/>
      <dgm:spPr/>
    </dgm:pt>
    <dgm:pt modelId="{4C8A48A7-B049-468E-96EC-57C8271440EC}" type="pres">
      <dgm:prSet presAssocID="{5997402C-0215-41F4-938F-6483B56E8099}" presName="hierRoot2" presStyleCnt="0">
        <dgm:presLayoutVars>
          <dgm:hierBranch/>
        </dgm:presLayoutVars>
      </dgm:prSet>
      <dgm:spPr/>
    </dgm:pt>
    <dgm:pt modelId="{0F00A546-9B28-4540-A5B6-7D044083E047}" type="pres">
      <dgm:prSet presAssocID="{5997402C-0215-41F4-938F-6483B56E8099}" presName="rootComposite" presStyleCnt="0"/>
      <dgm:spPr/>
    </dgm:pt>
    <dgm:pt modelId="{2A907E9D-724F-43C7-8AE0-84C9674DD2CE}" type="pres">
      <dgm:prSet presAssocID="{5997402C-0215-41F4-938F-6483B56E8099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5DBAD7-81A2-49AF-BE9C-B7753512AFDC}" type="pres">
      <dgm:prSet presAssocID="{5997402C-0215-41F4-938F-6483B56E8099}" presName="rootConnector" presStyleLbl="node2" presStyleIdx="3" presStyleCnt="4"/>
      <dgm:spPr/>
      <dgm:t>
        <a:bodyPr/>
        <a:lstStyle/>
        <a:p>
          <a:endParaRPr lang="ru-RU"/>
        </a:p>
      </dgm:t>
    </dgm:pt>
    <dgm:pt modelId="{ED4FD637-BF78-4568-B57C-79C0AE2F9E2A}" type="pres">
      <dgm:prSet presAssocID="{5997402C-0215-41F4-938F-6483B56E8099}" presName="hierChild4" presStyleCnt="0"/>
      <dgm:spPr/>
    </dgm:pt>
    <dgm:pt modelId="{2B356131-9EED-4A80-A56B-6606B3EF7D58}" type="pres">
      <dgm:prSet presAssocID="{5997402C-0215-41F4-938F-6483B56E8099}" presName="hierChild5" presStyleCnt="0"/>
      <dgm:spPr/>
    </dgm:pt>
    <dgm:pt modelId="{E1DC2710-5176-4EBA-93D1-26AE6BF6A330}" type="pres">
      <dgm:prSet presAssocID="{361B2694-CC6C-4F79-A07A-465C1B2E9B50}" presName="hierChild3" presStyleCnt="0"/>
      <dgm:spPr/>
    </dgm:pt>
  </dgm:ptLst>
  <dgm:cxnLst>
    <dgm:cxn modelId="{38977590-3916-4B3D-90D6-73EEB7E1AB01}" srcId="{361B2694-CC6C-4F79-A07A-465C1B2E9B50}" destId="{7A059E09-C042-484D-8F07-0E6D515D277F}" srcOrd="0" destOrd="0" parTransId="{F29C9288-4036-4D6C-A9AD-96341C45A4D8}" sibTransId="{1FA60026-176E-4980-89F1-3B2E96A319C2}"/>
    <dgm:cxn modelId="{6138B2BC-331A-450B-B913-9FCC55FD204C}" type="presOf" srcId="{361B2694-CC6C-4F79-A07A-465C1B2E9B50}" destId="{0EB9E382-E004-4B49-8F19-3865B88879BA}" srcOrd="0" destOrd="0" presId="urn:microsoft.com/office/officeart/2005/8/layout/orgChart1"/>
    <dgm:cxn modelId="{83C7B3E7-CD7A-4C18-B46F-0D3296CE406D}" type="presOf" srcId="{7A059E09-C042-484D-8F07-0E6D515D277F}" destId="{7B69E25C-6B4D-442C-B88D-DF08668545D2}" srcOrd="1" destOrd="0" presId="urn:microsoft.com/office/officeart/2005/8/layout/orgChart1"/>
    <dgm:cxn modelId="{EB7DAA92-EAFE-40D3-8175-A6A3408F11B2}" srcId="{5F35D42E-BB57-49C1-B06D-995E8AE44DDC}" destId="{361B2694-CC6C-4F79-A07A-465C1B2E9B50}" srcOrd="0" destOrd="0" parTransId="{834F174B-F7C5-48AD-966C-4BA7857E8C29}" sibTransId="{796C4054-F5C1-4126-AE1A-D21E759D0C5A}"/>
    <dgm:cxn modelId="{A353460F-B0DA-4284-892E-1683C948BC33}" type="presOf" srcId="{27BAD2CF-94B8-4532-B494-01F0469C15ED}" destId="{AC1C09F0-1548-4A82-BDEE-DB9D0AFFE969}" srcOrd="0" destOrd="0" presId="urn:microsoft.com/office/officeart/2005/8/layout/orgChart1"/>
    <dgm:cxn modelId="{E36DDDAA-7FE3-43A1-8BF7-5D0DF0929B0D}" srcId="{361B2694-CC6C-4F79-A07A-465C1B2E9B50}" destId="{5997402C-0215-41F4-938F-6483B56E8099}" srcOrd="3" destOrd="0" parTransId="{8DEE6F0C-48C9-49DB-90E9-10C70BDEA938}" sibTransId="{9B4A2DC2-F2CA-4F1B-96FF-B212DD2C853D}"/>
    <dgm:cxn modelId="{27BA1F7F-9A80-48E6-A3CA-E60B3DED6763}" type="presOf" srcId="{361B2694-CC6C-4F79-A07A-465C1B2E9B50}" destId="{A3E451EC-0930-4BBF-8845-33F38E1D9620}" srcOrd="1" destOrd="0" presId="urn:microsoft.com/office/officeart/2005/8/layout/orgChart1"/>
    <dgm:cxn modelId="{229F8DF4-06E0-4823-A4D0-DA19151525B0}" type="presOf" srcId="{C60E8856-10C4-4F04-B02A-97EA08AEA70E}" destId="{496A046B-2A1B-4B4E-A082-8DA472554C91}" srcOrd="1" destOrd="0" presId="urn:microsoft.com/office/officeart/2005/8/layout/orgChart1"/>
    <dgm:cxn modelId="{DA76EE0E-BF57-47DE-9B05-021E73CC55EB}" type="presOf" srcId="{C60E8856-10C4-4F04-B02A-97EA08AEA70E}" destId="{23D8A655-A26B-47C7-8A26-3758BC8FA856}" srcOrd="0" destOrd="0" presId="urn:microsoft.com/office/officeart/2005/8/layout/orgChart1"/>
    <dgm:cxn modelId="{A098FB5D-45EA-4E9E-9A29-E39B56728EE3}" type="presOf" srcId="{8DEE6F0C-48C9-49DB-90E9-10C70BDEA938}" destId="{70471B59-F8B0-456B-A72F-42D6C58E6E85}" srcOrd="0" destOrd="0" presId="urn:microsoft.com/office/officeart/2005/8/layout/orgChart1"/>
    <dgm:cxn modelId="{DAC37984-13A4-4978-979E-8F209116B245}" type="presOf" srcId="{5997402C-0215-41F4-938F-6483B56E8099}" destId="{2A907E9D-724F-43C7-8AE0-84C9674DD2CE}" srcOrd="0" destOrd="0" presId="urn:microsoft.com/office/officeart/2005/8/layout/orgChart1"/>
    <dgm:cxn modelId="{2CDFF840-9EB1-4F17-8DFF-3F03E4EED845}" srcId="{361B2694-CC6C-4F79-A07A-465C1B2E9B50}" destId="{C60E8856-10C4-4F04-B02A-97EA08AEA70E}" srcOrd="1" destOrd="0" parTransId="{3C5BC29B-E64C-4C25-8351-7E917454FAD2}" sibTransId="{F2A6A5DE-6756-44BA-BA36-8C81C371164C}"/>
    <dgm:cxn modelId="{6D461C6F-313B-43F9-90F1-69CCAC13C2FD}" type="presOf" srcId="{71A1C1F4-AA87-451B-9629-3DEB3399A8D9}" destId="{9A77118B-DD1F-4769-8D7F-B103E8D7C7FD}" srcOrd="0" destOrd="0" presId="urn:microsoft.com/office/officeart/2005/8/layout/orgChart1"/>
    <dgm:cxn modelId="{2A22FB7D-0A85-40BA-BF22-150F0F76B8FB}" type="presOf" srcId="{5F35D42E-BB57-49C1-B06D-995E8AE44DDC}" destId="{534DEB9D-60EC-4314-A0B0-C0591406D0B0}" srcOrd="0" destOrd="0" presId="urn:microsoft.com/office/officeart/2005/8/layout/orgChart1"/>
    <dgm:cxn modelId="{A86271C2-E738-4B0E-84D1-F135CEEAFF01}" type="presOf" srcId="{3C5BC29B-E64C-4C25-8351-7E917454FAD2}" destId="{A2FFB909-63E3-4DCF-98FC-40344387686D}" srcOrd="0" destOrd="0" presId="urn:microsoft.com/office/officeart/2005/8/layout/orgChart1"/>
    <dgm:cxn modelId="{0B212EAA-5958-40DC-8BD5-EA7D08E61DDC}" type="presOf" srcId="{F29C9288-4036-4D6C-A9AD-96341C45A4D8}" destId="{755E70C6-69DA-4050-9849-6F6A99F6406B}" srcOrd="0" destOrd="0" presId="urn:microsoft.com/office/officeart/2005/8/layout/orgChart1"/>
    <dgm:cxn modelId="{BC9CF789-AF2B-4BFA-85BD-CB8DCF67F6B0}" srcId="{361B2694-CC6C-4F79-A07A-465C1B2E9B50}" destId="{27BAD2CF-94B8-4532-B494-01F0469C15ED}" srcOrd="2" destOrd="0" parTransId="{71A1C1F4-AA87-451B-9629-3DEB3399A8D9}" sibTransId="{3C3B29D5-5E52-44E5-A3A0-6806DA8C0496}"/>
    <dgm:cxn modelId="{3548DF18-6D34-4277-BE1E-01B3299C8A58}" type="presOf" srcId="{27BAD2CF-94B8-4532-B494-01F0469C15ED}" destId="{45A72930-FFD6-4E77-A416-5D99B108EEAA}" srcOrd="1" destOrd="0" presId="urn:microsoft.com/office/officeart/2005/8/layout/orgChart1"/>
    <dgm:cxn modelId="{925252AA-1879-4818-8E79-EEB2D998E3F5}" type="presOf" srcId="{7A059E09-C042-484D-8F07-0E6D515D277F}" destId="{7BA38DC2-D51E-4A50-AAB6-FD8AACA7D5C8}" srcOrd="0" destOrd="0" presId="urn:microsoft.com/office/officeart/2005/8/layout/orgChart1"/>
    <dgm:cxn modelId="{13834242-B7F6-4F2A-A16E-A340CCA16E51}" type="presOf" srcId="{5997402C-0215-41F4-938F-6483B56E8099}" destId="{C45DBAD7-81A2-49AF-BE9C-B7753512AFDC}" srcOrd="1" destOrd="0" presId="urn:microsoft.com/office/officeart/2005/8/layout/orgChart1"/>
    <dgm:cxn modelId="{217E4478-AC98-4C9C-82C4-669E44EFC90D}" type="presParOf" srcId="{534DEB9D-60EC-4314-A0B0-C0591406D0B0}" destId="{CB9BAB68-B8AC-4707-97B5-72621881C4A9}" srcOrd="0" destOrd="0" presId="urn:microsoft.com/office/officeart/2005/8/layout/orgChart1"/>
    <dgm:cxn modelId="{7CAF6EF4-A07D-49A8-9DE5-6076CD582C18}" type="presParOf" srcId="{CB9BAB68-B8AC-4707-97B5-72621881C4A9}" destId="{D1C0E812-52EC-4ED4-8497-2F6E4709BE0A}" srcOrd="0" destOrd="0" presId="urn:microsoft.com/office/officeart/2005/8/layout/orgChart1"/>
    <dgm:cxn modelId="{C047EB19-744A-4840-8770-0293050C445B}" type="presParOf" srcId="{D1C0E812-52EC-4ED4-8497-2F6E4709BE0A}" destId="{0EB9E382-E004-4B49-8F19-3865B88879BA}" srcOrd="0" destOrd="0" presId="urn:microsoft.com/office/officeart/2005/8/layout/orgChart1"/>
    <dgm:cxn modelId="{80F3F389-3E7D-40E2-9A3B-B305427C1698}" type="presParOf" srcId="{D1C0E812-52EC-4ED4-8497-2F6E4709BE0A}" destId="{A3E451EC-0930-4BBF-8845-33F38E1D9620}" srcOrd="1" destOrd="0" presId="urn:microsoft.com/office/officeart/2005/8/layout/orgChart1"/>
    <dgm:cxn modelId="{0D9BC7B8-0A83-487B-A8BF-36E5203E6F0A}" type="presParOf" srcId="{CB9BAB68-B8AC-4707-97B5-72621881C4A9}" destId="{37AF96D7-120F-409A-8FD2-56140322D02F}" srcOrd="1" destOrd="0" presId="urn:microsoft.com/office/officeart/2005/8/layout/orgChart1"/>
    <dgm:cxn modelId="{ADA35E98-961D-4D23-998C-98049E94DCAB}" type="presParOf" srcId="{37AF96D7-120F-409A-8FD2-56140322D02F}" destId="{755E70C6-69DA-4050-9849-6F6A99F6406B}" srcOrd="0" destOrd="0" presId="urn:microsoft.com/office/officeart/2005/8/layout/orgChart1"/>
    <dgm:cxn modelId="{188259FB-3451-48FE-B950-4248B910697D}" type="presParOf" srcId="{37AF96D7-120F-409A-8FD2-56140322D02F}" destId="{532D15F9-7AE4-4CD4-95B2-17D93ADB717A}" srcOrd="1" destOrd="0" presId="urn:microsoft.com/office/officeart/2005/8/layout/orgChart1"/>
    <dgm:cxn modelId="{71C9D2C2-CFAC-44EC-8D88-C849B9D3F15B}" type="presParOf" srcId="{532D15F9-7AE4-4CD4-95B2-17D93ADB717A}" destId="{1D96F5D2-2FBC-4F37-B603-F31BFE1DDF9F}" srcOrd="0" destOrd="0" presId="urn:microsoft.com/office/officeart/2005/8/layout/orgChart1"/>
    <dgm:cxn modelId="{B90FF41A-8831-461D-BBE6-2080BB1B9C7C}" type="presParOf" srcId="{1D96F5D2-2FBC-4F37-B603-F31BFE1DDF9F}" destId="{7BA38DC2-D51E-4A50-AAB6-FD8AACA7D5C8}" srcOrd="0" destOrd="0" presId="urn:microsoft.com/office/officeart/2005/8/layout/orgChart1"/>
    <dgm:cxn modelId="{47560EEF-DDAC-4B11-BAD6-96F148912EF1}" type="presParOf" srcId="{1D96F5D2-2FBC-4F37-B603-F31BFE1DDF9F}" destId="{7B69E25C-6B4D-442C-B88D-DF08668545D2}" srcOrd="1" destOrd="0" presId="urn:microsoft.com/office/officeart/2005/8/layout/orgChart1"/>
    <dgm:cxn modelId="{0DE02BF6-C855-4EBE-ADA7-69E64E1954D9}" type="presParOf" srcId="{532D15F9-7AE4-4CD4-95B2-17D93ADB717A}" destId="{F560311C-08D7-4DB5-A8AB-3BBC3F69C2E3}" srcOrd="1" destOrd="0" presId="urn:microsoft.com/office/officeart/2005/8/layout/orgChart1"/>
    <dgm:cxn modelId="{C8BC81AB-EC35-4B8E-90A1-DEF93C0B708B}" type="presParOf" srcId="{532D15F9-7AE4-4CD4-95B2-17D93ADB717A}" destId="{2047776D-E117-4B9C-8932-273AC84A4106}" srcOrd="2" destOrd="0" presId="urn:microsoft.com/office/officeart/2005/8/layout/orgChart1"/>
    <dgm:cxn modelId="{F344A50A-E1F3-4735-93A0-5C39F79A74FB}" type="presParOf" srcId="{37AF96D7-120F-409A-8FD2-56140322D02F}" destId="{A2FFB909-63E3-4DCF-98FC-40344387686D}" srcOrd="2" destOrd="0" presId="urn:microsoft.com/office/officeart/2005/8/layout/orgChart1"/>
    <dgm:cxn modelId="{F4C5D6B6-8F6C-43D4-9056-53E426A581FF}" type="presParOf" srcId="{37AF96D7-120F-409A-8FD2-56140322D02F}" destId="{E9B6F7EB-54DB-4662-AD88-8EDF6A39F101}" srcOrd="3" destOrd="0" presId="urn:microsoft.com/office/officeart/2005/8/layout/orgChart1"/>
    <dgm:cxn modelId="{C3955C76-046B-4760-B40F-5F945CD8E98F}" type="presParOf" srcId="{E9B6F7EB-54DB-4662-AD88-8EDF6A39F101}" destId="{C7CAF158-BF9B-4414-BEE8-7DC1E4297821}" srcOrd="0" destOrd="0" presId="urn:microsoft.com/office/officeart/2005/8/layout/orgChart1"/>
    <dgm:cxn modelId="{D8A837CA-A687-4FE9-A49B-C7DD8AE26040}" type="presParOf" srcId="{C7CAF158-BF9B-4414-BEE8-7DC1E4297821}" destId="{23D8A655-A26B-47C7-8A26-3758BC8FA856}" srcOrd="0" destOrd="0" presId="urn:microsoft.com/office/officeart/2005/8/layout/orgChart1"/>
    <dgm:cxn modelId="{4950D6D7-6BC0-49E0-8735-0FCCB2FEEA0F}" type="presParOf" srcId="{C7CAF158-BF9B-4414-BEE8-7DC1E4297821}" destId="{496A046B-2A1B-4B4E-A082-8DA472554C91}" srcOrd="1" destOrd="0" presId="urn:microsoft.com/office/officeart/2005/8/layout/orgChart1"/>
    <dgm:cxn modelId="{B3B7F409-0F3C-42B1-A083-DBF0407808B2}" type="presParOf" srcId="{E9B6F7EB-54DB-4662-AD88-8EDF6A39F101}" destId="{35459470-B67A-484F-B290-29EB05360D26}" srcOrd="1" destOrd="0" presId="urn:microsoft.com/office/officeart/2005/8/layout/orgChart1"/>
    <dgm:cxn modelId="{BFD6F0D7-D5B0-451D-95AE-39AD33293984}" type="presParOf" srcId="{E9B6F7EB-54DB-4662-AD88-8EDF6A39F101}" destId="{4388C288-340A-4018-A5F2-A5DC32257D8E}" srcOrd="2" destOrd="0" presId="urn:microsoft.com/office/officeart/2005/8/layout/orgChart1"/>
    <dgm:cxn modelId="{81B40846-0577-4D0A-B5E3-812BBE7E1C6F}" type="presParOf" srcId="{37AF96D7-120F-409A-8FD2-56140322D02F}" destId="{9A77118B-DD1F-4769-8D7F-B103E8D7C7FD}" srcOrd="4" destOrd="0" presId="urn:microsoft.com/office/officeart/2005/8/layout/orgChart1"/>
    <dgm:cxn modelId="{B6A6847E-FD25-4FF2-B693-04A32D844E48}" type="presParOf" srcId="{37AF96D7-120F-409A-8FD2-56140322D02F}" destId="{C2BAB812-D908-46AB-BD59-1A56723D67D8}" srcOrd="5" destOrd="0" presId="urn:microsoft.com/office/officeart/2005/8/layout/orgChart1"/>
    <dgm:cxn modelId="{27B31D52-8EA9-4C87-BF46-38FB07767015}" type="presParOf" srcId="{C2BAB812-D908-46AB-BD59-1A56723D67D8}" destId="{74F60DD6-6B2A-4092-8A22-DBF6BA60C1B8}" srcOrd="0" destOrd="0" presId="urn:microsoft.com/office/officeart/2005/8/layout/orgChart1"/>
    <dgm:cxn modelId="{5B88472B-9003-4010-8CE1-13B3C13672E7}" type="presParOf" srcId="{74F60DD6-6B2A-4092-8A22-DBF6BA60C1B8}" destId="{AC1C09F0-1548-4A82-BDEE-DB9D0AFFE969}" srcOrd="0" destOrd="0" presId="urn:microsoft.com/office/officeart/2005/8/layout/orgChart1"/>
    <dgm:cxn modelId="{631CBC03-8483-469C-8D83-6468E66FE4C3}" type="presParOf" srcId="{74F60DD6-6B2A-4092-8A22-DBF6BA60C1B8}" destId="{45A72930-FFD6-4E77-A416-5D99B108EEAA}" srcOrd="1" destOrd="0" presId="urn:microsoft.com/office/officeart/2005/8/layout/orgChart1"/>
    <dgm:cxn modelId="{CB8DD0E6-7AC9-4169-8331-8AF95341766E}" type="presParOf" srcId="{C2BAB812-D908-46AB-BD59-1A56723D67D8}" destId="{FA7DAB01-F3D6-4558-A5E1-B69FA22DD991}" srcOrd="1" destOrd="0" presId="urn:microsoft.com/office/officeart/2005/8/layout/orgChart1"/>
    <dgm:cxn modelId="{8ACFAD60-DB4A-426B-839F-ECE7036BFACE}" type="presParOf" srcId="{C2BAB812-D908-46AB-BD59-1A56723D67D8}" destId="{F64793A9-ED99-430C-BF91-D40572B1CD80}" srcOrd="2" destOrd="0" presId="urn:microsoft.com/office/officeart/2005/8/layout/orgChart1"/>
    <dgm:cxn modelId="{0997A771-843B-4952-84F8-9A85E90A7A4A}" type="presParOf" srcId="{37AF96D7-120F-409A-8FD2-56140322D02F}" destId="{70471B59-F8B0-456B-A72F-42D6C58E6E85}" srcOrd="6" destOrd="0" presId="urn:microsoft.com/office/officeart/2005/8/layout/orgChart1"/>
    <dgm:cxn modelId="{3532CBF5-BE7D-4724-A49C-FB0668614A0D}" type="presParOf" srcId="{37AF96D7-120F-409A-8FD2-56140322D02F}" destId="{4C8A48A7-B049-468E-96EC-57C8271440EC}" srcOrd="7" destOrd="0" presId="urn:microsoft.com/office/officeart/2005/8/layout/orgChart1"/>
    <dgm:cxn modelId="{789F0555-75C1-4351-8039-F769F292EE38}" type="presParOf" srcId="{4C8A48A7-B049-468E-96EC-57C8271440EC}" destId="{0F00A546-9B28-4540-A5B6-7D044083E047}" srcOrd="0" destOrd="0" presId="urn:microsoft.com/office/officeart/2005/8/layout/orgChart1"/>
    <dgm:cxn modelId="{2B2AE377-442D-4698-B732-24C49FECCEDA}" type="presParOf" srcId="{0F00A546-9B28-4540-A5B6-7D044083E047}" destId="{2A907E9D-724F-43C7-8AE0-84C9674DD2CE}" srcOrd="0" destOrd="0" presId="urn:microsoft.com/office/officeart/2005/8/layout/orgChart1"/>
    <dgm:cxn modelId="{8652E97E-D4FE-4754-909F-5A97DA29BCE3}" type="presParOf" srcId="{0F00A546-9B28-4540-A5B6-7D044083E047}" destId="{C45DBAD7-81A2-49AF-BE9C-B7753512AFDC}" srcOrd="1" destOrd="0" presId="urn:microsoft.com/office/officeart/2005/8/layout/orgChart1"/>
    <dgm:cxn modelId="{F9DF8D14-DB85-4ED3-BD56-AFD1BCDB046D}" type="presParOf" srcId="{4C8A48A7-B049-468E-96EC-57C8271440EC}" destId="{ED4FD637-BF78-4568-B57C-79C0AE2F9E2A}" srcOrd="1" destOrd="0" presId="urn:microsoft.com/office/officeart/2005/8/layout/orgChart1"/>
    <dgm:cxn modelId="{E618B05C-81A5-49E4-913B-8260A7DB6576}" type="presParOf" srcId="{4C8A48A7-B049-468E-96EC-57C8271440EC}" destId="{2B356131-9EED-4A80-A56B-6606B3EF7D58}" srcOrd="2" destOrd="0" presId="urn:microsoft.com/office/officeart/2005/8/layout/orgChart1"/>
    <dgm:cxn modelId="{80B1702C-6F6B-4483-B453-9FEC2FCDFE15}" type="presParOf" srcId="{CB9BAB68-B8AC-4707-97B5-72621881C4A9}" destId="{E1DC2710-5176-4EBA-93D1-26AE6BF6A33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71B59-F8B0-456B-A72F-42D6C58E6E85}">
      <dsp:nvSpPr>
        <dsp:cNvPr id="0" name=""/>
        <dsp:cNvSpPr/>
      </dsp:nvSpPr>
      <dsp:spPr>
        <a:xfrm>
          <a:off x="4248150" y="1983981"/>
          <a:ext cx="3327177" cy="3849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81"/>
              </a:lnTo>
              <a:lnTo>
                <a:pt x="3327177" y="192481"/>
              </a:lnTo>
              <a:lnTo>
                <a:pt x="3327177" y="3849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77118B-DD1F-4769-8D7F-B103E8D7C7FD}">
      <dsp:nvSpPr>
        <dsp:cNvPr id="0" name=""/>
        <dsp:cNvSpPr/>
      </dsp:nvSpPr>
      <dsp:spPr>
        <a:xfrm>
          <a:off x="4248150" y="1983981"/>
          <a:ext cx="1109059" cy="3849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81"/>
              </a:lnTo>
              <a:lnTo>
                <a:pt x="1109059" y="192481"/>
              </a:lnTo>
              <a:lnTo>
                <a:pt x="1109059" y="3849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FFB909-63E3-4DCF-98FC-40344387686D}">
      <dsp:nvSpPr>
        <dsp:cNvPr id="0" name=""/>
        <dsp:cNvSpPr/>
      </dsp:nvSpPr>
      <dsp:spPr>
        <a:xfrm>
          <a:off x="3139090" y="1983981"/>
          <a:ext cx="1109059" cy="384962"/>
        </a:xfrm>
        <a:custGeom>
          <a:avLst/>
          <a:gdLst/>
          <a:ahLst/>
          <a:cxnLst/>
          <a:rect l="0" t="0" r="0" b="0"/>
          <a:pathLst>
            <a:path>
              <a:moveTo>
                <a:pt x="1109059" y="0"/>
              </a:moveTo>
              <a:lnTo>
                <a:pt x="1109059" y="192481"/>
              </a:lnTo>
              <a:lnTo>
                <a:pt x="0" y="192481"/>
              </a:lnTo>
              <a:lnTo>
                <a:pt x="0" y="3849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5E70C6-69DA-4050-9849-6F6A99F6406B}">
      <dsp:nvSpPr>
        <dsp:cNvPr id="0" name=""/>
        <dsp:cNvSpPr/>
      </dsp:nvSpPr>
      <dsp:spPr>
        <a:xfrm>
          <a:off x="920972" y="1983981"/>
          <a:ext cx="3327177" cy="384962"/>
        </a:xfrm>
        <a:custGeom>
          <a:avLst/>
          <a:gdLst/>
          <a:ahLst/>
          <a:cxnLst/>
          <a:rect l="0" t="0" r="0" b="0"/>
          <a:pathLst>
            <a:path>
              <a:moveTo>
                <a:pt x="3327177" y="0"/>
              </a:moveTo>
              <a:lnTo>
                <a:pt x="3327177" y="192481"/>
              </a:lnTo>
              <a:lnTo>
                <a:pt x="0" y="192481"/>
              </a:lnTo>
              <a:lnTo>
                <a:pt x="0" y="3849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B9E382-E004-4B49-8F19-3865B88879BA}">
      <dsp:nvSpPr>
        <dsp:cNvPr id="0" name=""/>
        <dsp:cNvSpPr/>
      </dsp:nvSpPr>
      <dsp:spPr>
        <a:xfrm>
          <a:off x="3331572" y="1067403"/>
          <a:ext cx="1833155" cy="916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sng" strike="noStrike" kern="1200" cap="none" normalizeH="0" baseline="0" smtClean="0">
              <a:ln>
                <a:noFill/>
              </a:ln>
              <a:solidFill>
                <a:srgbClr val="990099"/>
              </a:solidFill>
              <a:effectLst/>
              <a:latin typeface="Arial" charset="0"/>
              <a:cs typeface="Arial" charset="0"/>
            </a:rPr>
            <a:t>Знакомство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sng" strike="noStrike" kern="1200" cap="none" normalizeH="0" baseline="0" smtClean="0">
              <a:ln>
                <a:noFill/>
              </a:ln>
              <a:solidFill>
                <a:srgbClr val="990099"/>
              </a:solidFill>
              <a:effectLst/>
              <a:latin typeface="Arial" charset="0"/>
              <a:cs typeface="Arial" charset="0"/>
            </a:rPr>
            <a:t>с</a:t>
          </a:r>
          <a:br>
            <a:rPr kumimoji="0" lang="ru-RU" sz="2000" b="1" i="0" u="sng" strike="noStrike" kern="1200" cap="none" normalizeH="0" baseline="0" smtClean="0">
              <a:ln>
                <a:noFill/>
              </a:ln>
              <a:solidFill>
                <a:srgbClr val="990099"/>
              </a:solidFill>
              <a:effectLst/>
              <a:latin typeface="Arial" charset="0"/>
              <a:cs typeface="Arial" charset="0"/>
            </a:rPr>
          </a:br>
          <a:r>
            <a:rPr kumimoji="0" lang="ru-RU" sz="2000" b="1" i="0" u="sng" strike="noStrike" kern="1200" cap="none" normalizeH="0" baseline="0" smtClean="0">
              <a:ln>
                <a:noFill/>
              </a:ln>
              <a:solidFill>
                <a:srgbClr val="990099"/>
              </a:solidFill>
              <a:effectLst/>
              <a:latin typeface="Arial" charset="0"/>
              <a:cs typeface="Arial" charset="0"/>
            </a:rPr>
            <a:t>дизайном</a:t>
          </a:r>
        </a:p>
      </dsp:txBody>
      <dsp:txXfrm>
        <a:off x="3331572" y="1067403"/>
        <a:ext cx="1833155" cy="916577"/>
      </dsp:txXfrm>
    </dsp:sp>
    <dsp:sp modelId="{7BA38DC2-D51E-4A50-AAB6-FD8AACA7D5C8}">
      <dsp:nvSpPr>
        <dsp:cNvPr id="0" name=""/>
        <dsp:cNvSpPr/>
      </dsp:nvSpPr>
      <dsp:spPr>
        <a:xfrm>
          <a:off x="4394" y="2368943"/>
          <a:ext cx="1833155" cy="916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Дизайн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архитектуры</a:t>
          </a:r>
        </a:p>
      </dsp:txBody>
      <dsp:txXfrm>
        <a:off x="4394" y="2368943"/>
        <a:ext cx="1833155" cy="916577"/>
      </dsp:txXfrm>
    </dsp:sp>
    <dsp:sp modelId="{23D8A655-A26B-47C7-8A26-3758BC8FA856}">
      <dsp:nvSpPr>
        <dsp:cNvPr id="0" name=""/>
        <dsp:cNvSpPr/>
      </dsp:nvSpPr>
      <dsp:spPr>
        <a:xfrm>
          <a:off x="2222513" y="2368943"/>
          <a:ext cx="1833155" cy="916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Дизайн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интерьера</a:t>
          </a:r>
        </a:p>
      </dsp:txBody>
      <dsp:txXfrm>
        <a:off x="2222513" y="2368943"/>
        <a:ext cx="1833155" cy="916577"/>
      </dsp:txXfrm>
    </dsp:sp>
    <dsp:sp modelId="{AC1C09F0-1548-4A82-BDEE-DB9D0AFFE969}">
      <dsp:nvSpPr>
        <dsp:cNvPr id="0" name=""/>
        <dsp:cNvSpPr/>
      </dsp:nvSpPr>
      <dsp:spPr>
        <a:xfrm>
          <a:off x="4440631" y="2368943"/>
          <a:ext cx="1833155" cy="916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Дизайн</a:t>
          </a:r>
          <a:br>
            <a:rPr kumimoji="0" lang="ru-RU" sz="2000" b="1" i="0" u="none" strike="noStrike" kern="1200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</a:br>
          <a:r>
            <a:rPr kumimoji="0" lang="ru-RU" sz="2000" b="1" i="0" u="none" strike="noStrike" kern="1200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одежды</a:t>
          </a:r>
        </a:p>
      </dsp:txBody>
      <dsp:txXfrm>
        <a:off x="4440631" y="2368943"/>
        <a:ext cx="1833155" cy="916577"/>
      </dsp:txXfrm>
    </dsp:sp>
    <dsp:sp modelId="{2A907E9D-724F-43C7-8AE0-84C9674DD2CE}">
      <dsp:nvSpPr>
        <dsp:cNvPr id="0" name=""/>
        <dsp:cNvSpPr/>
      </dsp:nvSpPr>
      <dsp:spPr>
        <a:xfrm>
          <a:off x="6658749" y="2368943"/>
          <a:ext cx="1833155" cy="9165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Дизайн</a:t>
          </a:r>
          <a:br>
            <a:rPr kumimoji="0" lang="ru-RU" sz="2000" b="1" i="0" u="none" strike="noStrike" kern="1200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</a:br>
          <a:r>
            <a:rPr kumimoji="0" lang="ru-RU" sz="2000" b="1" i="0" u="none" strike="noStrike" kern="1200" cap="none" normalizeH="0" baseline="0" smtClean="0">
              <a:ln>
                <a:noFill/>
              </a:ln>
              <a:solidFill>
                <a:srgbClr val="A50021"/>
              </a:solidFill>
              <a:effectLst/>
              <a:latin typeface="Arial" charset="0"/>
              <a:cs typeface="Arial" charset="0"/>
            </a:rPr>
            <a:t>посуды</a:t>
          </a:r>
        </a:p>
      </dsp:txBody>
      <dsp:txXfrm>
        <a:off x="6658749" y="2368943"/>
        <a:ext cx="1833155" cy="916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895A5-6F6E-4C1E-82AB-D36798A9B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AFEC5-28E3-4FF5-ADA0-11DDDAF36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F2B29-AC98-4DBA-826A-BAD117881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773A2-3258-497A-BC0F-818BF0FE3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4F43A-5521-463C-B9C4-3BB56F751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25C0E-3599-4BB5-8592-FEA1E2B13C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8FA92-9996-4B91-BD77-1F3A9872D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8807E-F31F-4C0F-8479-B4EE971B0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FA654-102F-49E5-A333-1E40A7495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6DF7A-DB04-4CCF-9F71-BBC014036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2FADC-3368-490A-BC47-765F09AD6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A93E-801C-43DC-A11A-EC15524FD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50021"/>
            </a:gs>
            <a:gs pos="100000">
              <a:srgbClr val="CC99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F7DEF0C3-6F30-4FA3-A70F-DFDE67CE4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/>
      <p:bldP spid="103427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4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34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4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4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34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4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4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34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4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4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34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4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4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34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34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6.jpeg"/><Relationship Id="rId3" Type="http://schemas.openxmlformats.org/officeDocument/2006/relationships/oleObject" Target="../embeddings/oleObject1.bin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4.jpeg"/><Relationship Id="rId5" Type="http://schemas.openxmlformats.org/officeDocument/2006/relationships/diagramData" Target="../diagrams/data1.xml"/><Relationship Id="rId15" Type="http://schemas.openxmlformats.org/officeDocument/2006/relationships/image" Target="../media/image8.jpeg"/><Relationship Id="rId10" Type="http://schemas.openxmlformats.org/officeDocument/2006/relationships/image" Target="../media/image3.jpeg"/><Relationship Id="rId4" Type="http://schemas.openxmlformats.org/officeDocument/2006/relationships/image" Target="../media/image2.emf"/><Relationship Id="rId9" Type="http://schemas.microsoft.com/office/2007/relationships/diagramDrawing" Target="../diagrams/drawing1.xml"/><Relationship Id="rId1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0825"/>
            <a:ext cx="8229600" cy="646113"/>
          </a:xfrm>
        </p:spPr>
        <p:txBody>
          <a:bodyPr/>
          <a:lstStyle/>
          <a:p>
            <a:pPr eaLnBrk="1" hangingPunct="1"/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65863"/>
            <a:ext cx="9144000" cy="1571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900" b="1" smtClean="0">
              <a:solidFill>
                <a:srgbClr val="006600"/>
              </a:solidFill>
              <a:latin typeface="Magneto" pitchFamily="82" charset="0"/>
            </a:endParaRPr>
          </a:p>
        </p:txBody>
      </p:sp>
      <p:sp>
        <p:nvSpPr>
          <p:cNvPr id="129028" name="WordArt 4"/>
          <p:cNvSpPr>
            <a:spLocks noChangeArrowheads="1" noChangeShapeType="1" noTextEdit="1"/>
          </p:cNvSpPr>
          <p:nvPr/>
        </p:nvSpPr>
        <p:spPr bwMode="auto">
          <a:xfrm>
            <a:off x="539750" y="4514850"/>
            <a:ext cx="8135938" cy="14478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endParaRPr lang="ru-RU" sz="3600" b="1" kern="10" dirty="0">
              <a:ln w="9525">
                <a:solidFill>
                  <a:srgbClr val="003300"/>
                </a:solidFill>
                <a:round/>
                <a:headEnd/>
                <a:tailEnd/>
              </a:ln>
              <a:solidFill>
                <a:srgbClr val="FF3300"/>
              </a:solidFill>
              <a:latin typeface="Arial"/>
              <a:cs typeface="Arial"/>
            </a:endParaRPr>
          </a:p>
          <a:p>
            <a:r>
              <a:rPr lang="ru-RU" sz="3600" b="1" kern="10" dirty="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" Маленький дизайнер "</a:t>
            </a:r>
          </a:p>
        </p:txBody>
      </p:sp>
      <p:sp>
        <p:nvSpPr>
          <p:cNvPr id="129029" name="Oval 5" descr="эмблема"/>
          <p:cNvSpPr>
            <a:spLocks noChangeArrowheads="1"/>
          </p:cNvSpPr>
          <p:nvPr/>
        </p:nvSpPr>
        <p:spPr bwMode="auto">
          <a:xfrm>
            <a:off x="2555875" y="1225550"/>
            <a:ext cx="4103688" cy="302577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Скругленный прямоугольник 7">
            <a:hlinkClick r:id="rId3" tooltip=" Каталог презентаций "/>
          </p:cNvPr>
          <p:cNvSpPr>
            <a:spLocks noChangeArrowheads="1"/>
          </p:cNvSpPr>
          <p:nvPr/>
        </p:nvSpPr>
        <p:spPr bwMode="auto">
          <a:xfrm>
            <a:off x="3898900" y="6477000"/>
            <a:ext cx="1346200" cy="355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F1F1F1"/>
              </a:gs>
            </a:gsLst>
            <a:lin ang="5400000" scaled="1"/>
          </a:gradFill>
          <a:ln w="12700" algn="ctr">
            <a:solidFill>
              <a:srgbClr val="3333CC"/>
            </a:solidFill>
            <a:round/>
            <a:headEnd/>
            <a:tailEnd/>
          </a:ln>
        </p:spPr>
        <p:txBody>
          <a:bodyPr lIns="88900" tIns="25400" rIns="88900" bIns="50800"/>
          <a:lstStyle/>
          <a:p>
            <a:r>
              <a:rPr lang="en-US" sz="2000" u="sng" smtClean="0">
                <a:solidFill>
                  <a:srgbClr val="3333CC"/>
                </a:solidFill>
              </a:rPr>
              <a:t>pptcloud.ru</a:t>
            </a:r>
            <a:endParaRPr lang="ru-RU" sz="2000" u="sng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8" grpId="0" animBg="1"/>
      <p:bldP spid="1290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1157288"/>
          </a:xfrm>
        </p:spPr>
        <p:txBody>
          <a:bodyPr/>
          <a:lstStyle/>
          <a:p>
            <a:pPr eaLnBrk="1" hangingPunct="1"/>
            <a:r>
              <a:rPr lang="ru-RU" i="1" smtClean="0">
                <a:solidFill>
                  <a:srgbClr val="FFFF66"/>
                </a:solidFill>
                <a:latin typeface="Century Schoolbook" pitchFamily="18" charset="0"/>
              </a:rPr>
              <a:t>Перспективное планирование</a:t>
            </a:r>
          </a:p>
        </p:txBody>
      </p:sp>
      <p:graphicFrame>
        <p:nvGraphicFramePr>
          <p:cNvPr id="2050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457200" y="2516188"/>
          <a:ext cx="4038600" cy="2693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Диаграмма" r:id="rId3" imgW="6096000" imgH="4067251" progId="MSGraph.Chart.8">
                  <p:embed followColorScheme="full"/>
                </p:oleObj>
              </mc:Choice>
              <mc:Fallback>
                <p:oleObj name="Диаграмма" r:id="rId3" imgW="6096000" imgH="4067251" progId="MSGraph.Chart.8">
                  <p:embed followColorScheme="full"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516188"/>
                        <a:ext cx="4038600" cy="2693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Схема 1"/>
          <p:cNvGraphicFramePr/>
          <p:nvPr/>
        </p:nvGraphicFramePr>
        <p:xfrm>
          <a:off x="323850" y="1773238"/>
          <a:ext cx="8496300" cy="4352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063" name="Picture 66" descr="Скиба О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-5486400" y="-9982200"/>
            <a:ext cx="4829175" cy="643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74" descr="Скиба О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-8839200" y="-6629400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77" descr="Скиба О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5868988" y="-4024313"/>
            <a:ext cx="5010150" cy="375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78" descr="Скиба О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8839200" y="-6629400"/>
            <a:ext cx="3933825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0" name="Picture 80" descr="Скиба О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55650" y="1268413"/>
            <a:ext cx="24479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2" name="Picture 82" descr="кисточка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227763" y="1268413"/>
            <a:ext cx="23050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i="1" smtClean="0">
                <a:solidFill>
                  <a:srgbClr val="FFFF66"/>
                </a:solidFill>
              </a:rPr>
              <a:t>Дизайн архитектуры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628775"/>
            <a:ext cx="6480175" cy="18002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i="1" smtClean="0">
                <a:solidFill>
                  <a:srgbClr val="00FFFF"/>
                </a:solidFill>
                <a:latin typeface="Script MT Bold" pitchFamily="66" charset="0"/>
              </a:rPr>
              <a:t>Знакомство с архитектурой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i="1" smtClean="0">
                <a:solidFill>
                  <a:srgbClr val="00FFFF"/>
                </a:solidFill>
                <a:latin typeface="Script MT Bold" pitchFamily="66" charset="0"/>
              </a:rPr>
              <a:t>Создание макетов новых зданий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i="1" smtClean="0">
                <a:solidFill>
                  <a:srgbClr val="00FFFF"/>
                </a:solidFill>
                <a:latin typeface="Script MT Bold" pitchFamily="66" charset="0"/>
              </a:rPr>
              <a:t>Создание архитектурных ансамблей</a:t>
            </a:r>
            <a:br>
              <a:rPr lang="ru-RU" sz="2800" b="1" i="1" smtClean="0">
                <a:solidFill>
                  <a:srgbClr val="00FFFF"/>
                </a:solidFill>
                <a:latin typeface="Script MT Bold" pitchFamily="66" charset="0"/>
              </a:rPr>
            </a:br>
            <a:endParaRPr lang="ru-RU" sz="2800" b="1" i="1" smtClean="0">
              <a:solidFill>
                <a:srgbClr val="00FFFF"/>
              </a:solidFill>
              <a:latin typeface="Script MT Bold" pitchFamily="66" charset="0"/>
            </a:endParaRPr>
          </a:p>
        </p:txBody>
      </p:sp>
      <p:pic>
        <p:nvPicPr>
          <p:cNvPr id="115717" name="Picture 5" descr="Консультация по ИЗО 019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2916238" y="3644900"/>
            <a:ext cx="3576637" cy="2681288"/>
          </a:xfrm>
          <a:prstGeom prst="rect">
            <a:avLst/>
          </a:prstGeom>
          <a:noFill/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15719" name="Picture 7" descr="imgB"/>
          <p:cNvPicPr>
            <a:picLocks noChangeAspect="1" noChangeArrowheads="1"/>
          </p:cNvPicPr>
          <p:nvPr/>
        </p:nvPicPr>
        <p:blipFill>
          <a:blip r:embed="rId3">
            <a:lum contrast="6000"/>
          </a:blip>
          <a:srcRect/>
          <a:stretch>
            <a:fillRect/>
          </a:stretch>
        </p:blipFill>
        <p:spPr bwMode="auto">
          <a:xfrm>
            <a:off x="6372225" y="3429000"/>
            <a:ext cx="2520950" cy="2530475"/>
          </a:xfrm>
          <a:prstGeom prst="rect">
            <a:avLst/>
          </a:prstGeom>
          <a:noFill/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250825" y="6040438"/>
            <a:ext cx="2520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6600"/>
                </a:solidFill>
              </a:rPr>
              <a:t>Знакомство с архитектурой</a:t>
            </a:r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6184900" y="6184900"/>
            <a:ext cx="2490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6600"/>
                </a:solidFill>
              </a:rPr>
              <a:t>Посещение музея</a:t>
            </a:r>
          </a:p>
        </p:txBody>
      </p:sp>
      <p:sp>
        <p:nvSpPr>
          <p:cNvPr id="115723" name="Text Box 11"/>
          <p:cNvSpPr txBox="1">
            <a:spLocks noChangeArrowheads="1"/>
          </p:cNvSpPr>
          <p:nvPr/>
        </p:nvSpPr>
        <p:spPr bwMode="auto">
          <a:xfrm>
            <a:off x="3036888" y="6256338"/>
            <a:ext cx="3119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6600"/>
                </a:solidFill>
              </a:rPr>
              <a:t>Создание макета : </a:t>
            </a:r>
            <a:br>
              <a:rPr lang="ru-RU" b="1">
                <a:solidFill>
                  <a:srgbClr val="006600"/>
                </a:solidFill>
              </a:rPr>
            </a:br>
            <a:r>
              <a:rPr lang="ru-RU" b="1">
                <a:solidFill>
                  <a:srgbClr val="006600"/>
                </a:solidFill>
              </a:rPr>
              <a:t>« Детский сад «»</a:t>
            </a:r>
          </a:p>
        </p:txBody>
      </p:sp>
      <p:pic>
        <p:nvPicPr>
          <p:cNvPr id="115724" name="Picture 12" descr="d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429000"/>
            <a:ext cx="2808288" cy="2511425"/>
          </a:xfrm>
          <a:prstGeom prst="rect">
            <a:avLst/>
          </a:prstGeom>
          <a:noFill/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5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5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5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5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5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21" grpId="0"/>
      <p:bldP spid="115722" grpId="0"/>
      <p:bldP spid="1157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25538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FF66"/>
                </a:solidFill>
              </a:rPr>
              <a:t>Дизайн интерьера</a:t>
            </a:r>
          </a:p>
        </p:txBody>
      </p:sp>
      <p:pic>
        <p:nvPicPr>
          <p:cNvPr id="107524" name="Picture 4" descr="Осенние поделки 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133600"/>
            <a:ext cx="3816350" cy="38163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220" name="Picture 6" descr="Осенние поделки 0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839200" y="-6629400"/>
            <a:ext cx="8223250" cy="616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32" name="Text Box 12"/>
          <p:cNvSpPr txBox="1">
            <a:spLocks noChangeArrowheads="1"/>
          </p:cNvSpPr>
          <p:nvPr/>
        </p:nvSpPr>
        <p:spPr bwMode="auto">
          <a:xfrm>
            <a:off x="468313" y="6092825"/>
            <a:ext cx="2590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6600"/>
                </a:solidFill>
              </a:rPr>
              <a:t>Украшение интерьера :</a:t>
            </a:r>
          </a:p>
          <a:p>
            <a:r>
              <a:rPr lang="ru-RU" sz="1600" b="1">
                <a:solidFill>
                  <a:srgbClr val="006600"/>
                </a:solidFill>
              </a:rPr>
              <a:t>   « Ваза из овощей »</a:t>
            </a:r>
          </a:p>
        </p:txBody>
      </p:sp>
      <p:sp>
        <p:nvSpPr>
          <p:cNvPr id="107534" name="Text Box 14"/>
          <p:cNvSpPr txBox="1">
            <a:spLocks noChangeArrowheads="1"/>
          </p:cNvSpPr>
          <p:nvPr/>
        </p:nvSpPr>
        <p:spPr bwMode="auto">
          <a:xfrm>
            <a:off x="2339975" y="981075"/>
            <a:ext cx="4679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>
                <a:solidFill>
                  <a:srgbClr val="00CC00"/>
                </a:solidFill>
              </a:rPr>
              <a:t>1 Знакомим с дизайном   интерьера                 2 Создаем украшения </a:t>
            </a:r>
            <a:br>
              <a:rPr lang="ru-RU">
                <a:solidFill>
                  <a:srgbClr val="00CC00"/>
                </a:solidFill>
              </a:rPr>
            </a:br>
            <a:r>
              <a:rPr lang="ru-RU">
                <a:solidFill>
                  <a:srgbClr val="00CC00"/>
                </a:solidFill>
              </a:rPr>
              <a:t>3 Оформляем помещения к праздникам</a:t>
            </a:r>
          </a:p>
        </p:txBody>
      </p:sp>
      <p:pic>
        <p:nvPicPr>
          <p:cNvPr id="107536" name="Picture 16" descr="Осенние поделки 0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2133600"/>
            <a:ext cx="3148013" cy="3887788"/>
          </a:xfrm>
          <a:prstGeom prst="rect">
            <a:avLst/>
          </a:prstGeom>
          <a:noFill/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7537" name="Text Box 17"/>
          <p:cNvSpPr txBox="1">
            <a:spLocks noChangeArrowheads="1"/>
          </p:cNvSpPr>
          <p:nvPr/>
        </p:nvSpPr>
        <p:spPr bwMode="auto">
          <a:xfrm>
            <a:off x="5940425" y="6021388"/>
            <a:ext cx="29162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6600"/>
                </a:solidFill>
              </a:rPr>
              <a:t>Украшение интерьера:</a:t>
            </a:r>
          </a:p>
          <a:p>
            <a:r>
              <a:rPr lang="ru-RU" sz="1600" b="1">
                <a:solidFill>
                  <a:srgbClr val="006600"/>
                </a:solidFill>
              </a:rPr>
              <a:t>« Старичок- лесовичок 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07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7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7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2" grpId="0"/>
      <p:bldP spid="107534" grpId="0"/>
      <p:bldP spid="1075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FF66"/>
                </a:solidFill>
              </a:rPr>
              <a:t>Дизайн одежды и украшений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518525" cy="13668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rgbClr val="FFFF00"/>
                </a:solidFill>
              </a:rPr>
              <a:t>Знакомим детей с дизайном одежды.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rgbClr val="FFFF00"/>
                </a:solidFill>
              </a:rPr>
              <a:t>Придумываем новые модели одежды.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rgbClr val="FFFF00"/>
                </a:solidFill>
              </a:rPr>
              <a:t>Участвуем в показе мод на праздниках.</a:t>
            </a:r>
            <a:br>
              <a:rPr lang="ru-RU" sz="1800" b="1" smtClean="0">
                <a:solidFill>
                  <a:srgbClr val="FFFF00"/>
                </a:solidFill>
              </a:rPr>
            </a:br>
            <a:r>
              <a:rPr lang="ru-RU" sz="1800" b="1" smtClean="0">
                <a:solidFill>
                  <a:srgbClr val="FFFF00"/>
                </a:solidFill>
              </a:rPr>
              <a:t/>
            </a:r>
            <a:br>
              <a:rPr lang="ru-RU" sz="1800" b="1" smtClean="0">
                <a:solidFill>
                  <a:srgbClr val="FFFF00"/>
                </a:solidFill>
              </a:rPr>
            </a:br>
            <a:endParaRPr lang="ru-RU" sz="1800" b="1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1800" b="1" smtClean="0">
              <a:solidFill>
                <a:srgbClr val="FFFF00"/>
              </a:solidFill>
            </a:endParaRPr>
          </a:p>
        </p:txBody>
      </p:sp>
      <p:pic>
        <p:nvPicPr>
          <p:cNvPr id="113669" name="Picture 5" descr="Выставка Скиба 0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1341438"/>
            <a:ext cx="3095625" cy="4176712"/>
          </a:xfrm>
          <a:prstGeom prst="rect">
            <a:avLst/>
          </a:prstGeom>
          <a:noFill/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5508625" y="5661025"/>
            <a:ext cx="3384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800080"/>
                </a:solidFill>
              </a:rPr>
              <a:t>« Карамельная принцесса »</a:t>
            </a:r>
            <a:br>
              <a:rPr lang="ru-RU" b="1" i="1">
                <a:solidFill>
                  <a:srgbClr val="800080"/>
                </a:solidFill>
              </a:rPr>
            </a:br>
            <a:r>
              <a:rPr lang="ru-RU" b="1" i="1">
                <a:solidFill>
                  <a:srgbClr val="800080"/>
                </a:solidFill>
              </a:rPr>
              <a:t>( Платье из пакетов и карамели )</a:t>
            </a:r>
          </a:p>
        </p:txBody>
      </p:sp>
      <p:pic>
        <p:nvPicPr>
          <p:cNvPr id="113673" name="Picture 9" descr="Выставка Скиба 020"/>
          <p:cNvPicPr>
            <a:picLocks noChangeAspect="1" noChangeArrowheads="1"/>
          </p:cNvPicPr>
          <p:nvPr/>
        </p:nvPicPr>
        <p:blipFill>
          <a:blip r:embed="rId3">
            <a:lum contrast="6000"/>
          </a:blip>
          <a:srcRect/>
          <a:stretch>
            <a:fillRect/>
          </a:stretch>
        </p:blipFill>
        <p:spPr bwMode="auto">
          <a:xfrm>
            <a:off x="539750" y="2276475"/>
            <a:ext cx="4464050" cy="3097213"/>
          </a:xfrm>
          <a:prstGeom prst="rect">
            <a:avLst/>
          </a:prstGeom>
          <a:noFill/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13674" name="Text Box 10"/>
          <p:cNvSpPr txBox="1">
            <a:spLocks noChangeArrowheads="1"/>
          </p:cNvSpPr>
          <p:nvPr/>
        </p:nvSpPr>
        <p:spPr bwMode="auto">
          <a:xfrm>
            <a:off x="303213" y="5681663"/>
            <a:ext cx="4773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</a:t>
            </a:r>
            <a:r>
              <a:rPr lang="ru-RU" b="1" i="1">
                <a:solidFill>
                  <a:srgbClr val="800080"/>
                </a:solidFill>
              </a:rPr>
              <a:t>Дизайн одежды :</a:t>
            </a:r>
          </a:p>
          <a:p>
            <a:r>
              <a:rPr lang="ru-RU" b="1" i="1">
                <a:solidFill>
                  <a:srgbClr val="800080"/>
                </a:solidFill>
              </a:rPr>
              <a:t>« Платье для мамы 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3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0" grpId="0"/>
      <p:bldP spid="1136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FF66"/>
                </a:solidFill>
              </a:rPr>
              <a:t>Дизайн       посуды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4835525" cy="14398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i="1" smtClean="0">
                <a:solidFill>
                  <a:srgbClr val="00CCFF"/>
                </a:solidFill>
                <a:latin typeface="Script MT Bold" pitchFamily="66" charset="0"/>
              </a:rPr>
              <a:t>Знакомство с дизайном посуды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smtClean="0">
                <a:solidFill>
                  <a:srgbClr val="00CCFF"/>
                </a:solidFill>
                <a:latin typeface="Script MT Bold" pitchFamily="66" charset="0"/>
              </a:rPr>
              <a:t>Создание уникальной посуды для кукол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i="1" smtClean="0">
                <a:solidFill>
                  <a:srgbClr val="00CCFF"/>
                </a:solidFill>
                <a:latin typeface="Script MT Bold" pitchFamily="66" charset="0"/>
              </a:rPr>
              <a:t>Сервировка стола к праздникам</a:t>
            </a:r>
          </a:p>
          <a:p>
            <a:pPr eaLnBrk="1" hangingPunct="1">
              <a:lnSpc>
                <a:spcPct val="80000"/>
              </a:lnSpc>
            </a:pPr>
            <a:endParaRPr lang="ru-RU" sz="2400" i="1" smtClean="0">
              <a:solidFill>
                <a:srgbClr val="00CCFF"/>
              </a:solidFill>
              <a:latin typeface="Script MT Bold" pitchFamily="66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i="1" smtClean="0">
              <a:solidFill>
                <a:srgbClr val="00CCFF"/>
              </a:solidFill>
              <a:latin typeface="Script MT Bold" pitchFamily="66" charset="0"/>
            </a:endParaRPr>
          </a:p>
        </p:txBody>
      </p:sp>
      <p:pic>
        <p:nvPicPr>
          <p:cNvPr id="117765" name="Picture 5" descr="Выставка Скиба 006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 rot="-21600000">
            <a:off x="6011863" y="1557338"/>
            <a:ext cx="2808287" cy="2449512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17766" name="Picture 6" descr="Выставка Скиба 060"/>
          <p:cNvPicPr>
            <a:picLocks noChangeAspect="1" noChangeArrowheads="1"/>
          </p:cNvPicPr>
          <p:nvPr/>
        </p:nvPicPr>
        <p:blipFill>
          <a:blip r:embed="rId3">
            <a:lum contrast="6000"/>
          </a:blip>
          <a:srcRect/>
          <a:stretch>
            <a:fillRect/>
          </a:stretch>
        </p:blipFill>
        <p:spPr bwMode="auto">
          <a:xfrm rot="-21600000">
            <a:off x="1042988" y="2781300"/>
            <a:ext cx="4608512" cy="3673475"/>
          </a:xfrm>
          <a:prstGeom prst="rect">
            <a:avLst/>
          </a:prstGeom>
          <a:noFill/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6588125" y="4292600"/>
            <a:ext cx="1944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6600"/>
                </a:solidFill>
              </a:rPr>
              <a:t>« Тарелочка под хохлому »</a:t>
            </a:r>
          </a:p>
        </p:txBody>
      </p:sp>
      <p:sp>
        <p:nvSpPr>
          <p:cNvPr id="117770" name="Text Box 10"/>
          <p:cNvSpPr txBox="1">
            <a:spLocks noChangeArrowheads="1"/>
          </p:cNvSpPr>
          <p:nvPr/>
        </p:nvSpPr>
        <p:spPr bwMode="auto">
          <a:xfrm>
            <a:off x="5867400" y="5516563"/>
            <a:ext cx="3025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>
                <a:solidFill>
                  <a:srgbClr val="006600"/>
                </a:solidFill>
              </a:rPr>
              <a:t>Составляем </a:t>
            </a:r>
          </a:p>
          <a:p>
            <a:pPr algn="l"/>
            <a:r>
              <a:rPr lang="ru-RU" b="1">
                <a:solidFill>
                  <a:srgbClr val="006600"/>
                </a:solidFill>
              </a:rPr>
              <a:t>икебану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9" grpId="0"/>
      <p:bldP spid="11777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1153</TotalTime>
  <Words>118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Оформление по умолчанию</vt:lpstr>
      <vt:lpstr>Диаграмма</vt:lpstr>
      <vt:lpstr>Презентация PowerPoint</vt:lpstr>
      <vt:lpstr>Перспективное планирование</vt:lpstr>
      <vt:lpstr>Дизайн архитектуры</vt:lpstr>
      <vt:lpstr>Дизайн интерьера</vt:lpstr>
      <vt:lpstr>Дизайн одежды и украшений</vt:lpstr>
      <vt:lpstr>Дизайн       посуды</vt:lpstr>
    </vt:vector>
  </TitlesOfParts>
  <Company>505.ru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Клуб «Маленький</dc:title>
  <dc:creator>Скиба </dc:creator>
  <cp:lastModifiedBy>ДНС</cp:lastModifiedBy>
  <cp:revision>47</cp:revision>
  <dcterms:created xsi:type="dcterms:W3CDTF">2009-06-12T10:26:57Z</dcterms:created>
  <dcterms:modified xsi:type="dcterms:W3CDTF">2022-11-10T17:13:09Z</dcterms:modified>
</cp:coreProperties>
</file>