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0176" y="327378"/>
            <a:ext cx="7197726" cy="24214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ДОРОЖНОГО ДВИЖЕНИЯ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 пешеходных переходов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99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НАЗЫВАЮТ ЛЮДЕЙ, ИДУЩИХ ПО УЛИЦЕ?</a:t>
            </a:r>
            <a:b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повторим правила передвижения по улице?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018" y="2281596"/>
            <a:ext cx="6500989" cy="429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15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Улица города.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1688313"/>
            <a:ext cx="7159626" cy="469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6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2823" y="293511"/>
            <a:ext cx="10131425" cy="1456267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Пешеходный переход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621" y="1907859"/>
            <a:ext cx="6031089" cy="426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74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Наземный переход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176" y="1806223"/>
            <a:ext cx="6456892" cy="470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64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Подземный переход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578" y="1761067"/>
            <a:ext cx="6058197" cy="471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201" y="259645"/>
            <a:ext cx="10131425" cy="57460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«Мы выходим со двора»</a:t>
            </a:r>
            <a:b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ножки топают топ, топ, но перед дорогой стоп!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идут по тротуарам с правой стороны по парам.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Ищем, ищем, где же? Вот! «пешеходный переход»!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со светофором красный загорится скоро.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Глазки ждут зелёный свет, на другой прохода нет!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три раза – раз, два, три: влево, вправо посмотри!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автомобилей вроде – быстрым шагом переходим.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Быстрым шагом – не бегом, строго под прямым углом.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69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27</TotalTime>
  <Words>30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Небеса</vt:lpstr>
      <vt:lpstr>ПРАВИЛА ДОРОЖНОГО ДВИЖЕНИЯ</vt:lpstr>
      <vt:lpstr>КАК НАЗЫВАЮТ ЛЮДЕЙ, ИДУЩИХ ПО УЛИЦЕ? Давайте повторим правила передвижения по улице?</vt:lpstr>
      <vt:lpstr>Улица города. </vt:lpstr>
      <vt:lpstr>Пешеходный переход</vt:lpstr>
      <vt:lpstr>Наземный переход</vt:lpstr>
      <vt:lpstr>Подземный переход</vt:lpstr>
      <vt:lpstr>Игра «Мы выходим со двора»  ножки топают топ, топ, но перед дорогой стоп! Все идут по тротуарам с правой стороны по парам. Ищем, ищем, где же? Вот! «пешеходный переход»! Переход со светофором красный загорится скоро. Глазки ждут зелёный свет, на другой прохода нет! И три раза – раз, два, три: влево, вправо посмотри! Нет автомобилей вроде – быстрым шагом переходим. Быстрым шагом – не бегом, строго под прямым углом.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</dc:title>
  <dc:creator>средняя группа</dc:creator>
  <cp:lastModifiedBy>средняя группа</cp:lastModifiedBy>
  <cp:revision>4</cp:revision>
  <dcterms:created xsi:type="dcterms:W3CDTF">2022-09-05T04:42:04Z</dcterms:created>
  <dcterms:modified xsi:type="dcterms:W3CDTF">2022-09-06T06:02:54Z</dcterms:modified>
</cp:coreProperties>
</file>