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2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30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30FC74-E907-4EA6-80C5-22C4AC31F86F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33B717-34D3-4C3A-9419-72DAFDDEDB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384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BB600-8FBB-468C-A6C0-C6DDA8005850}" type="datetime1">
              <a:rPr lang="en-US" smtClean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BB43F-BC0F-4759-86D1-F157E548408F}" type="datetime1">
              <a:rPr lang="en-US" smtClean="0"/>
              <a:t>11/10/2022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C70BB-B23B-488F-8C2B-DD9D18588C96}" type="datetime1">
              <a:rPr lang="en-US" smtClean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427A7-A50A-4864-8264-2F5812AC6822}" type="datetime1">
              <a:rPr lang="en-US" smtClean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AB8E6-585F-4689-B2CF-783735B04D26}" type="datetime1">
              <a:rPr lang="en-US" smtClean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540B3-21DF-4197-9EE2-F6244F7F089D}" type="datetime1">
              <a:rPr lang="en-US" smtClean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C94AF-41F0-4A68-9F65-F72967CA4F03}" type="datetime1">
              <a:rPr lang="en-US" smtClean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132D8-BC83-4164-A360-94319012B45C}" type="datetime1">
              <a:rPr lang="en-US" smtClean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97D43-8948-439B-8D4C-D3D4C84530C1}" type="datetime1">
              <a:rPr lang="en-US" smtClean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FABEB-F21D-4DBE-9719-203B2A1849F2}" type="datetime1">
              <a:rPr lang="en-US" smtClean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634B-93D7-482A-8871-6E54DB296C6D}" type="datetime1">
              <a:rPr lang="en-US" smtClean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91CF-9DF6-4634-BEDE-C097623FF689}" type="datetime1">
              <a:rPr lang="en-US" smtClean="0"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57F55-FA8F-4A43-A0AC-3C63BB9DFC0A}" type="datetime1">
              <a:rPr lang="en-US" smtClean="0"/>
              <a:t>11/10/2022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8069C-A642-4D44-898A-921B4F672F1B}" type="datetime1">
              <a:rPr lang="en-US" smtClean="0"/>
              <a:t>11/10/2022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4D6A7-95F1-4D3D-8582-F4D1FA983B7A}" type="datetime1">
              <a:rPr lang="en-US" smtClean="0"/>
              <a:t>11/10/2022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57603-A794-4943-B4C5-1F252FCEBF40}" type="datetime1">
              <a:rPr lang="en-US" smtClean="0"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5EC4-EC0C-4984-BD24-8D2DFAB4D6E0}" type="datetime1">
              <a:rPr lang="en-US" smtClean="0"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0A5769C-A327-4DA6-AFA3-DCD06F3CE12B}" type="datetime1">
              <a:rPr lang="en-US" smtClean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3840" y="269966"/>
            <a:ext cx="10747965" cy="1588349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 учреждение профессионального образования ханты-мансийского автономного округа-</a:t>
            </a:r>
            <a:r>
              <a:rPr lang="ru-RU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югры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Лангепасский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политехнический колледж»</a:t>
            </a:r>
            <a:b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филиал в городе </a:t>
            </a:r>
            <a:r>
              <a:rPr lang="ru-RU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Покачи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05104" y="5629126"/>
            <a:ext cx="3060474" cy="86747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130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</a:t>
            </a:r>
            <a:r>
              <a:rPr lang="ru-RU" sz="1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работу: Никулина Полина </a:t>
            </a:r>
          </a:p>
          <a:p>
            <a:pPr algn="just"/>
            <a:r>
              <a:rPr lang="ru-RU" sz="1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Группы: ПДО-20</a:t>
            </a:r>
          </a:p>
          <a:p>
            <a:pPr algn="just"/>
            <a:r>
              <a:rPr lang="ru-RU" sz="1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Преподаватель: Мельник Оксана Ивановна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323701" y="3500845"/>
            <a:ext cx="6035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Вячеслав Алексеевич </a:t>
            </a:r>
            <a:r>
              <a:rPr lang="ru-RU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Пьецух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(1946-2019) 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3153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65794" y="1062446"/>
            <a:ext cx="9539651" cy="3988526"/>
          </a:xfrm>
        </p:spPr>
        <p:txBody>
          <a:bodyPr>
            <a:normAutofit/>
          </a:bodyPr>
          <a:lstStyle/>
          <a:p>
            <a:r>
              <a:rPr lang="ru-RU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18 января 1946 года в семье летчика-испытателя. В 1970 году окончил исторический факультет Московского государственного педагогического института, после около 10 лет работал учителем истории в школе.</a:t>
            </a:r>
            <a:br>
              <a:rPr lang="ru-RU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Затем-корреспондентом радио, литературным консультантом, впоследствии чего стал главным редактором в журнале «сельская молодёжь»</a:t>
            </a:r>
            <a:br>
              <a:rPr lang="ru-RU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января 1993 года по июль 1995 года был главным редактором журнала «дружба народов».</a:t>
            </a:r>
            <a:br>
              <a:rPr lang="ru-RU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Литературным творчеством начал заниматься с 1973 года, публиковаться с 1978. первая его публикация был- рассказ «обманщик», который был напечатан в журнале «литературная учеба»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дальнейшем вышли в свет книги: «Алфавит» (1983), «Весёлые времена» (1988), «Новая московская философия» (1989), «Предсказание будущего» (1989), </a:t>
            </a:r>
            <a:r>
              <a:rPr lang="ru-RU" sz="13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13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Роммат</a:t>
            </a:r>
            <a:r>
              <a:rPr lang="ru-RU" sz="1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(1990), «Я и прочее» (1990), «Циклы» (1991), «Государственное Дитя» (1997), «Русские анекдоты» (</a:t>
            </a:r>
            <a:r>
              <a:rPr lang="ru-RU" sz="13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2000</a:t>
            </a:r>
            <a:r>
              <a:rPr lang="ru-RU" sz="1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«Заколдованная страна» (</a:t>
            </a:r>
            <a:r>
              <a:rPr lang="ru-RU" sz="13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2001</a:t>
            </a:r>
            <a:r>
              <a:rPr lang="ru-RU" sz="1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являлся членом союза писателей </a:t>
            </a:r>
            <a:r>
              <a:rPr lang="ru-RU" sz="12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ссср</a:t>
            </a:r>
            <a:r>
              <a:rPr lang="ru-RU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1988 году</a:t>
            </a:r>
            <a:br>
              <a:rPr lang="ru-RU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Являлся членом Комиссии по Государственным премиям Российской Федерации.</a:t>
            </a:r>
            <a:br>
              <a:rPr lang="ru-RU" sz="1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Скончался 29 сентября 2019 года на 73-м году жизни. По словам жены Ирины Ефимович, причиной смерти стал цирроз печени. Похороны прошли 1 октября 2019 года в деревне </a:t>
            </a:r>
            <a:r>
              <a:rPr lang="ru-RU" sz="13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Никифоровское</a:t>
            </a:r>
            <a:r>
              <a:rPr lang="ru-RU" sz="1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3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Зубцовского</a:t>
            </a:r>
            <a:r>
              <a:rPr lang="ru-RU" sz="1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Тверской области, где писатель любил жить и </a:t>
            </a:r>
            <a:r>
              <a:rPr lang="ru-RU" sz="13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работать</a:t>
            </a:r>
            <a:r>
              <a:rPr lang="ru-RU" dirty="0"/>
              <a:t/>
            </a:r>
            <a:br>
              <a:rPr lang="ru-RU" dirty="0"/>
            </a:br>
            <a:endParaRPr lang="ru-RU" sz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20532" y="111034"/>
            <a:ext cx="8534400" cy="524691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Биография писателя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1190514" y="5994399"/>
            <a:ext cx="314931" cy="254001"/>
          </a:xfrm>
        </p:spPr>
        <p:txBody>
          <a:bodyPr/>
          <a:lstStyle/>
          <a:p>
            <a:fld id="{D57F1E4F-1CFF-5643-939E-217C01CDF565}" type="slidenum">
              <a:rPr lang="en-US" sz="1200" smtClean="0"/>
              <a:pPr/>
              <a:t>2</a:t>
            </a:fld>
            <a:endParaRPr lang="en-US" sz="1200" dirty="0"/>
          </a:p>
        </p:txBody>
      </p:sp>
      <p:pic>
        <p:nvPicPr>
          <p:cNvPr id="1026" name="Picture 2" descr="https://www.peoples.ru/art/literature/prose/publicist/vyacheslav_pietsuh/K2mIKOfSiRKNs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245" y="1389016"/>
            <a:ext cx="1776549" cy="2664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37731" y="4807131"/>
            <a:ext cx="79160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Премии</a:t>
            </a:r>
          </a:p>
          <a:p>
            <a:r>
              <a:rPr lang="ru-RU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Премия </a:t>
            </a:r>
            <a:r>
              <a:rPr lang="ru-RU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фонда «Знамя» (1996),</a:t>
            </a:r>
          </a:p>
          <a:p>
            <a:r>
              <a:rPr lang="ru-RU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Премия журнала «Золотой век» (1994),</a:t>
            </a:r>
          </a:p>
          <a:p>
            <a:r>
              <a:rPr lang="ru-RU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Премия журнала «</a:t>
            </a:r>
            <a:r>
              <a:rPr lang="ru-RU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Огонёк»</a:t>
            </a:r>
            <a:r>
              <a:rPr lang="ru-RU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(1997),</a:t>
            </a:r>
          </a:p>
          <a:p>
            <a:r>
              <a:rPr lang="ru-RU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Премия журнала «Октябрь» (2000),</a:t>
            </a:r>
          </a:p>
          <a:p>
            <a:r>
              <a:rPr lang="ru-RU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Новая Пушкинская премия (</a:t>
            </a:r>
            <a:r>
              <a:rPr lang="ru-RU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2007</a:t>
            </a:r>
            <a:r>
              <a:rPr lang="ru-RU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</a:p>
          <a:p>
            <a:r>
              <a:rPr lang="ru-RU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Премия</a:t>
            </a:r>
            <a:r>
              <a:rPr lang="ru-RU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«Триумф» </a:t>
            </a:r>
            <a:r>
              <a:rPr lang="ru-RU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(2010).</a:t>
            </a:r>
            <a:endParaRPr lang="ru-RU" sz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056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508" y="1463038"/>
            <a:ext cx="8804366" cy="4641671"/>
          </a:xfrm>
        </p:spPr>
        <p:txBody>
          <a:bodyPr>
            <a:normAutofit/>
          </a:bodyPr>
          <a:lstStyle/>
          <a:p>
            <a:r>
              <a:rPr lang="ru-RU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повести «</a:t>
            </a:r>
            <a:r>
              <a:rPr lang="ru-RU" sz="1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Роммат</a:t>
            </a:r>
            <a:r>
              <a:rPr lang="ru-RU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 писатель предлагает  художественную интерпретацию российской истории. По аналогии с диалектическим и историческим материализмом он называет ее «романтическим материализмом». В аннотации разъясняется: «Это — когда художник как бы ставит себя над фактом, предлагая свою концепцию, свое осмысление истины</a:t>
            </a:r>
            <a:r>
              <a:rPr lang="ru-RU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Вячеслав </a:t>
            </a:r>
            <a:r>
              <a:rPr lang="ru-RU" sz="1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Пьецух</a:t>
            </a:r>
            <a:r>
              <a:rPr lang="ru-RU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просто сочиняет прозу. Он напряженно рефлектирует над своим творчеством, выясняет его происхождение и раскрывает свои писательские тайны перед читателем. Возможно, для него это один из способов познать самого себя. Психология творчества, несмотря на свою многолетнюю историю, на самом деле только складывается, и любое свидетельство оказывается ценным. Повесть «</a:t>
            </a:r>
            <a:r>
              <a:rPr lang="ru-RU" sz="1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Роммат</a:t>
            </a:r>
            <a:r>
              <a:rPr lang="ru-RU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завязывается в крохотной газетной заметке. Человек невнимательный пробежал бы её глазами и не запомнил: три человека привлечены к незаконному врачеванию. Мало ли их на свете, самозваных знахарей. Но приглядитесь к их фамилиям и официальному роду занятий: разнорабочий Бестужев, весовщик Завалишин, водолаз Муравьёв. Ничего не вспомнили? А писатель-историк вспомнил сразу: все трое – однофамильцы декабристов, вышедших 14 декабря 1825 года на Сенатскую площадь. Но это только завязь, а росток должен взойти. Писатель задается вопросом: а что если большинство исторических событий, даже самых знаменитых, попросту случайны? Историческую истину Вячеслав </a:t>
            </a:r>
            <a:r>
              <a:rPr lang="ru-RU" sz="1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Пьецух</a:t>
            </a:r>
            <a:r>
              <a:rPr lang="ru-RU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поверяет своим художественным творчеством</a:t>
            </a:r>
            <a:r>
              <a:rPr lang="ru-RU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Он пытается </a:t>
            </a:r>
            <a:r>
              <a:rPr lang="ru-RU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разобраться: действительно ли «художественные истины не постигают, а </a:t>
            </a:r>
            <a:r>
              <a:rPr lang="ru-RU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создают»</a:t>
            </a:r>
            <a:r>
              <a:rPr lang="ru-RU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/>
              <a:t/>
            </a:r>
            <a:br>
              <a:rPr lang="ru-RU" sz="1200" dirty="0"/>
            </a:br>
            <a:endParaRPr lang="ru-RU" sz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3149" y="0"/>
            <a:ext cx="8534400" cy="681446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произведения «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Роммант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7641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3915" y="296092"/>
            <a:ext cx="8534400" cy="3947885"/>
          </a:xfrm>
        </p:spPr>
        <p:txBody>
          <a:bodyPr>
            <a:normAutofit/>
          </a:bodyPr>
          <a:lstStyle/>
          <a:p>
            <a:r>
              <a:rPr lang="ru-RU" sz="1200" dirty="0">
                <a:solidFill>
                  <a:schemeClr val="bg1"/>
                </a:solidFill>
              </a:rPr>
              <a:t>Для этого писатель разворачивает повествование в трех частях. Две первые части — это остроумные, порой забавные пересказы исторических событий, случившихся в России. В третьей части писатель создаёт «</a:t>
            </a:r>
            <a:r>
              <a:rPr lang="ru-RU" sz="1200" dirty="0" err="1">
                <a:solidFill>
                  <a:schemeClr val="bg1"/>
                </a:solidFill>
              </a:rPr>
              <a:t>фэнфик</a:t>
            </a:r>
            <a:r>
              <a:rPr lang="ru-RU" sz="1200" dirty="0">
                <a:solidFill>
                  <a:schemeClr val="bg1"/>
                </a:solidFill>
              </a:rPr>
              <a:t>» на тему возможной удачи декабристского восстания. Он приглашает читателя поразмышлять вместе с ним о случайности, сравнить случайность в природе со случайностью в обществе. Вот и декабристское восстание произошло вовсе не случайно: ведь русский человек, полагает Вячеслав </a:t>
            </a:r>
            <a:r>
              <a:rPr lang="ru-RU" sz="1200" dirty="0" err="1">
                <a:solidFill>
                  <a:schemeClr val="bg1"/>
                </a:solidFill>
              </a:rPr>
              <a:t>Пьецух</a:t>
            </a:r>
            <a:r>
              <a:rPr lang="ru-RU" sz="1200" dirty="0">
                <a:solidFill>
                  <a:schemeClr val="bg1"/>
                </a:solidFill>
              </a:rPr>
              <a:t>, всегда тянется к государственному поприщу. В этом его отличие от человека европейского, демонстративно отчуждающего себя от властей и настаивающего на своей личной независимости. Впрочем, государство самые дерзкие из них понимали по-своему, потому и пытались его переделать: «Кто составлял партии для восстановления абсолютной монархии, кто готовил военную диктатуру, кто сочинял домашние конституции.</a:t>
            </a:r>
            <a:r>
              <a:rPr lang="ru-RU" sz="900" dirty="0">
                <a:solidFill>
                  <a:schemeClr val="bg1"/>
                </a:solidFill>
              </a:rPr>
              <a:t/>
            </a:r>
            <a:br>
              <a:rPr lang="ru-RU" sz="900" dirty="0">
                <a:solidFill>
                  <a:schemeClr val="bg1"/>
                </a:solidFill>
              </a:rPr>
            </a:b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2050" name="Picture 2" descr="http://images.wildberries.ru/big/new/2500000/2509128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632" y="3378924"/>
            <a:ext cx="2544082" cy="3392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cv7.litres.ru/pub/c/elektronnaya-kniga/cover_max1500/2819175-vyacheslav-pecuh-sut-del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7932" y="3378924"/>
            <a:ext cx="2544082" cy="3392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cv7.litres.ru/pub/c/elektronnaya-kniga/cover_max1500/178374-vyacheslav-pecuh-levaya-storon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6796" y="3378924"/>
            <a:ext cx="2586446" cy="3381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7326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Объект 2"/>
          <p:cNvSpPr>
            <a:spLocks noGrp="1"/>
          </p:cNvSpPr>
          <p:nvPr>
            <p:ph type="title"/>
          </p:nvPr>
        </p:nvSpPr>
        <p:spPr>
          <a:xfrm>
            <a:off x="727755" y="969387"/>
            <a:ext cx="8534400" cy="4944050"/>
          </a:xfrm>
        </p:spPr>
        <p:txBody>
          <a:bodyPr>
            <a:normAutofit fontScale="90000"/>
          </a:bodyPr>
          <a:lstStyle/>
          <a:p>
            <a:r>
              <a:rPr lang="ru-RU" sz="1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Преимущественно сочинялись домашние конституции, просто, как холера, пошла по Москве законотворческая эпидемия, и даже безобиднейший Мусин-Пушкин, который сроду не только ничего не писал, но и не читал, сочинил отчаянный проект </a:t>
            </a:r>
            <a:r>
              <a:rPr lang="ru-RU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государственного устройства»</a:t>
            </a:r>
            <a:r>
              <a:rPr lang="ru-RU" sz="1300" dirty="0">
                <a:solidFill>
                  <a:schemeClr val="bg1"/>
                </a:solidFill>
              </a:rPr>
              <a:t/>
            </a:r>
            <a:br>
              <a:rPr lang="ru-RU" sz="1300" dirty="0">
                <a:solidFill>
                  <a:schemeClr val="bg1"/>
                </a:solidFill>
              </a:rPr>
            </a:br>
            <a:r>
              <a:rPr lang="ru-RU" sz="1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Никто из них, доморощенных политологов, юристов и социологов, бунтарем не считался. Да и вообще к началу декабристского восстания в России оставался только один  государственный преступник. Заключенный Алексеевского равелина писарь Никита Курочкин был брошен в крепость согласно Петровскому закону «О донесении про тех, кто запершись пишет, кроме учителей церковных, и о наказании тем, кто знали, кто запершись пишет, и о том не донесли</a:t>
            </a:r>
            <a:r>
              <a:rPr lang="ru-RU" sz="13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r>
              <a:rPr lang="ru-RU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Зато характер дворянского революционера напоминает </a:t>
            </a:r>
            <a:r>
              <a:rPr lang="ru-RU" sz="13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Пьецуху</a:t>
            </a:r>
            <a:r>
              <a:rPr lang="ru-RU" sz="1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 чертах правдолюбия, принципиальной неспособности к организованности русского интеллигента, столь же отзывчивого к чужой боли, потому нетерпимого к любому угнетению человеческого достоинства.</a:t>
            </a:r>
            <a:r>
              <a:rPr lang="ru-RU" sz="1400" dirty="0">
                <a:solidFill>
                  <a:schemeClr val="bg1"/>
                </a:solidFill>
              </a:rPr>
              <a:t/>
            </a:r>
            <a:br>
              <a:rPr lang="ru-RU" sz="1400" dirty="0">
                <a:solidFill>
                  <a:schemeClr val="bg1"/>
                </a:solidFill>
              </a:rPr>
            </a:br>
            <a:r>
              <a:rPr lang="ru-RU" sz="1400" dirty="0">
                <a:solidFill>
                  <a:schemeClr val="bg1"/>
                </a:solidFill>
              </a:rPr>
              <a:t/>
            </a:r>
            <a:br>
              <a:rPr lang="ru-RU" sz="1400" dirty="0">
                <a:solidFill>
                  <a:schemeClr val="bg1"/>
                </a:solidFill>
              </a:rPr>
            </a:br>
            <a:r>
              <a:rPr lang="ru-RU" sz="1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Допустим, рассуждает писатель, декабристы победили. Собралось бы тогда через три месяца, т.е. в марте 1826, «Народное вече» и приняло конституционную монархию. О другом устройстве общества дворяне-революционеры и не помышляли, а от крепостной зависимости собирались освободить крестьян только без земли. Своими политическими актами они заложили бы предпосылки для затяжной «Великой крестьянской войны», предсказанной еще Достоевским. Результат её для российской истории мог привести к результатам, весьма похожим на уже известные: «Первая мировая война, надо полагать, закончилась бы у нас не Великим октябрьским переворотом, а максимум широкими парламентскими дебатами; возможно, что в условиях социальной благопристойности Толстой был бы знаменитым военно-религиозным писателем, Достоевский — родоначальником жанра психологического детектива, а Чехов сочинял бы исключительно изящные анекдоты...»</a:t>
            </a: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5590677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5436" y="176589"/>
            <a:ext cx="8534400" cy="1507067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 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26" name="Picture 2" descr="https://static.life.ru/posts/2019/09/1245122/67113468bf9754ed9aaa88357ce7291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049" y="1683656"/>
            <a:ext cx="6406246" cy="3606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fiction-books.ru/img/101679676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408" y="1032512"/>
            <a:ext cx="2360816" cy="3233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866007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282EB108-EDE6-4B8E-957B-D4A69BF580E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328</TotalTime>
  <Words>147</Words>
  <Application>Microsoft Office PowerPoint</Application>
  <PresentationFormat>Произвольный</PresentationFormat>
  <Paragraphs>24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Сектор</vt:lpstr>
      <vt:lpstr>Бюджетное учреждение профессионального образования ханты-мансийского автономного округа-югры «Лангепасский политехнический колледж» филиал в городе Покачи</vt:lpstr>
      <vt:lpstr>Родился 18 января 1946 года в семье летчика-испытателя. В 1970 году окончил исторический факультет Московского государственного педагогического института, после около 10 лет работал учителем истории в школе. Затем-корреспондентом радио, литературным консультантом, впоследствии чего стал главным редактором в журнале «сельская молодёжь» с января 1993 года по июль 1995 года был главным редактором журнала «дружба народов». Литературным творчеством начал заниматься с 1973 года, публиковаться с 1978. первая его публикация был- рассказ «обманщик», который был напечатан в журнале «литературная учеба» В дальнейшем вышли в свет книги: «Алфавит» (1983), «Весёлые времена» (1988), «Новая московская философия» (1989), «Предсказание будущего» (1989),  «Роммат» (1990), «Я и прочее» (1990), «Циклы» (1991), «Государственное Дитя» (1997), «Русские анекдоты» (2000), «Заколдованная страна» (2001), являлся членом союза писателей ссср в 1988 году Являлся членом Комиссии по Государственным премиям Российской Федерации. Скончался 29 сентября 2019 года на 73-м году жизни. По словам жены Ирины Ефимович, причиной смерти стал цирроз печени. Похороны прошли 1 октября 2019 года в деревне Никифоровское Зубцовского района Тверской области, где писатель любил жить и работать </vt:lpstr>
      <vt:lpstr>В повести «Роммат» писатель предлагает  художественную интерпретацию российской истории. По аналогии с диалектическим и историческим материализмом он называет ее «романтическим материализмом». В аннотации разъясняется: «Это — когда художник как бы ставит себя над фактом, предлагая свою концепцию, свое осмысление истины» Вячеслав Пьецух не просто сочиняет прозу. Он напряженно рефлектирует над своим творчеством, выясняет его происхождение и раскрывает свои писательские тайны перед читателем. Возможно, для него это один из способов познать самого себя. Психология творчества, несмотря на свою многолетнюю историю, на самом деле только складывается, и любое свидетельство оказывается ценным. Повесть «Роммат» завязывается в крохотной газетной заметке. Человек невнимательный пробежал бы её глазами и не запомнил: три человека привлечены к незаконному врачеванию. Мало ли их на свете, самозваных знахарей. Но приглядитесь к их фамилиям и официальному роду занятий: разнорабочий Бестужев, весовщик Завалишин, водолаз Муравьёв. Ничего не вспомнили? А писатель-историк вспомнил сразу: все трое – однофамильцы декабристов, вышедших 14 декабря 1825 года на Сенатскую площадь. Но это только завязь, а росток должен взойти. Писатель задается вопросом: а что если большинство исторических событий, даже самых знаменитых, попросту случайны? Историческую истину Вячеслав Пьецух поверяет своим художественным творчеством.  Он пытается разобраться: действительно ли «художественные истины не постигают, а создают»  </vt:lpstr>
      <vt:lpstr>Для этого писатель разворачивает повествование в трех частях. Две первые части — это остроумные, порой забавные пересказы исторических событий, случившихся в России. В третьей части писатель создаёт «фэнфик» на тему возможной удачи декабристского восстания. Он приглашает читателя поразмышлять вместе с ним о случайности, сравнить случайность в природе со случайностью в обществе. Вот и декабристское восстание произошло вовсе не случайно: ведь русский человек, полагает Вячеслав Пьецух, всегда тянется к государственному поприщу. В этом его отличие от человека европейского, демонстративно отчуждающего себя от властей и настаивающего на своей личной независимости. Впрочем, государство самые дерзкие из них понимали по-своему, потому и пытались его переделать: «Кто составлял партии для восстановления абсолютной монархии, кто готовил военную диктатуру, кто сочинял домашние конституции. </vt:lpstr>
      <vt:lpstr>Преимущественно сочинялись домашние конституции, просто, как холера, пошла по Москве законотворческая эпидемия, и даже безобиднейший Мусин-Пушкин, который сроду не только ничего не писал, но и не читал, сочинил отчаянный проект государственного устройства» Никто из них, доморощенных политологов, юристов и социологов, бунтарем не считался. Да и вообще к началу декабристского восстания в России оставался только один  государственный преступник. Заключенный Алексеевского равелина писарь Никита Курочкин был брошен в крепость согласно Петровскому закону «О донесении про тех, кто запершись пишет, кроме учителей церковных, и о наказании тем, кто знали, кто запершись пишет, и о том не донесли». Зато характер дворянского революционера напоминает Пьецуху о чертах правдолюбия, принципиальной неспособности к организованности русского интеллигента, столь же отзывчивого к чужой боли, потому нетерпимого к любому угнетению человеческого достоинства.  Допустим, рассуждает писатель, декабристы победили. Собралось бы тогда через три месяца, т.е. в марте 1826, «Народное вече» и приняло конституционную монархию. О другом устройстве общества дворяне-революционеры и не помышляли, а от крепостной зависимости собирались освободить крестьян только без земли. Своими политическими актами они заложили бы предпосылки для затяжной «Великой крестьянской войны», предсказанной еще Достоевским. Результат её для российской истории мог привести к результатам, весьма похожим на уже известные: «Первая мировая война, надо полагать, закончилась бы у нас не Великим октябрьским переворотом, а максимум широкими парламентскими дебатами; возможно, что в условиях социальной благопристойности Толстой был бы знаменитым военно-религиозным писателем, Достоевский — родоначальником жанра психологического детектива, а Чехов сочинял бы исключительно изящные анекдоты...»    </vt:lpstr>
      <vt:lpstr>Спасибо за внимание!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21-1</cp:lastModifiedBy>
  <cp:revision>14</cp:revision>
  <dcterms:created xsi:type="dcterms:W3CDTF">2022-06-01T13:32:51Z</dcterms:created>
  <dcterms:modified xsi:type="dcterms:W3CDTF">2022-11-10T11:23:54Z</dcterms:modified>
</cp:coreProperties>
</file>