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5954F8A-C4EF-493F-8184-264B62BEBD5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2BE764B-67AC-4E4B-893A-96006F9802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1336425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54F8A-C4EF-493F-8184-264B62BEBD5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E764B-67AC-4E4B-893A-96006F9802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1675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54F8A-C4EF-493F-8184-264B62BEBD5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E764B-67AC-4E4B-893A-96006F9802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47122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54F8A-C4EF-493F-8184-264B62BEBD5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E764B-67AC-4E4B-893A-96006F9802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1366611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54F8A-C4EF-493F-8184-264B62BEBD5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E764B-67AC-4E4B-893A-96006F9802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852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54F8A-C4EF-493F-8184-264B62BEBD5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E764B-67AC-4E4B-893A-96006F9802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40704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54F8A-C4EF-493F-8184-264B62BEBD5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E764B-67AC-4E4B-893A-96006F9802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6435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54F8A-C4EF-493F-8184-264B62BEBD5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E764B-67AC-4E4B-893A-96006F9802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40078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54F8A-C4EF-493F-8184-264B62BEBD5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E764B-67AC-4E4B-893A-96006F9802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7578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54F8A-C4EF-493F-8184-264B62BEBD5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E764B-67AC-4E4B-893A-96006F9802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1820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54F8A-C4EF-493F-8184-264B62BEBD5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E764B-67AC-4E4B-893A-96006F9802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0678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54F8A-C4EF-493F-8184-264B62BEBD5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E764B-67AC-4E4B-893A-96006F9802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1533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54F8A-C4EF-493F-8184-264B62BEBD5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E764B-67AC-4E4B-893A-96006F9802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716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54F8A-C4EF-493F-8184-264B62BEBD5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E764B-67AC-4E4B-893A-96006F9802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053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54F8A-C4EF-493F-8184-264B62BEBD5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E764B-67AC-4E4B-893A-96006F9802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4292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54F8A-C4EF-493F-8184-264B62BEBD5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E764B-67AC-4E4B-893A-96006F9802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4276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54F8A-C4EF-493F-8184-264B62BEBD5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E764B-67AC-4E4B-893A-96006F9802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4477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5954F8A-C4EF-493F-8184-264B62BEBD5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2BE764B-67AC-4E4B-893A-96006F9802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3287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113rus.ru/news/28398" TargetMode="External"/><Relationship Id="rId2" Type="http://schemas.openxmlformats.org/officeDocument/2006/relationships/hyperlink" Target="https://ru.wikipedia.org/wiki/&#1054;&#1090;&#1077;&#1095;&#1077;&#1089;&#1090;&#1074;&#1077;&#1085;&#1085;&#1072;&#1103;_&#1074;&#1086;&#1081;&#1085;&#1072;_1812_&#1075;&#1086;&#1076;&#1072;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fb.ru/article/182625/geroi-voynyi-goda-spisok" TargetMode="External"/><Relationship Id="rId4" Type="http://schemas.openxmlformats.org/officeDocument/2006/relationships/hyperlink" Target="https://interneturok.ru/lesson/istoriya-rossii/10-klass/rossiya-v-1796-1825-gg/otechestvennaya-voyna-1812-g-prichiny-i-nachalo-borodinskaya-bitva-2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ru.wikipedia.org/wiki/%D0%9E%D1%82%D0%B5%D1%87%D0%B5%D1%81%D1%82%D0%B2%D0%B5%D0%BD%D0%BD%D0%B0%D1%8F_%D0%B2%D0%BE%D0%B9%D0%BD%D0%B0_1812_%D0%B3%D0%BE%D0%B4%D0%B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420000">
            <a:off x="536085" y="401586"/>
            <a:ext cx="9755187" cy="214134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cs typeface="Times New Roman" panose="02020603050405020304" pitchFamily="18" charset="0"/>
              </a:rPr>
              <a:t>«участие населения мордовского края в отечественной войне 1812 г.»</a:t>
            </a:r>
            <a:endParaRPr lang="ru-RU" sz="4000" dirty="0"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02500">
            <a:off x="3219804" y="3015874"/>
            <a:ext cx="7673225" cy="1401310"/>
          </a:xfrm>
        </p:spPr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8в класса Подгорнова Евгения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МОУ СОШ № 28, г.Саранск, Республика Мордовия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Проверила: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икмк, истории и обществознания – Короткова Ирина Викторовна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7400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85801"/>
            <a:ext cx="5857874" cy="7429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Список литературы: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5801" y="1757362"/>
            <a:ext cx="102584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https://ru.wikipedia.org/wiki/</a:t>
            </a:r>
            <a:r>
              <a:rPr lang="ru-RU" dirty="0" smtClean="0">
                <a:hlinkClick r:id="rId2"/>
              </a:rPr>
              <a:t>Отечественная_война_1812_года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>
                <a:hlinkClick r:id="rId3"/>
              </a:rPr>
              <a:t>https://113rus.ru/news/28398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en-US" dirty="0" smtClean="0">
                <a:hlinkClick r:id="rId4"/>
              </a:rPr>
              <a:t>https://interneturok.ru/lesson/istoriya-rossii/10-klass/rossiya-v-1796-1825-gg/otechestvennaya-voyna-1812-g-prichiny-i-nachalo-borodinskaya-bitva-2</a:t>
            </a:r>
            <a:r>
              <a:rPr lang="ru-RU" dirty="0" smtClean="0"/>
              <a:t> </a:t>
            </a:r>
          </a:p>
          <a:p>
            <a:endParaRPr lang="ru-RU" dirty="0"/>
          </a:p>
          <a:p>
            <a:r>
              <a:rPr lang="en-US" dirty="0" smtClean="0">
                <a:hlinkClick r:id="rId5"/>
              </a:rPr>
              <a:t>https://fb.ru/article/182625/geroi-voynyi-goda-spisok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73593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24239"/>
            <a:ext cx="10396882" cy="1151965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Начало отечественной войны</a:t>
            </a:r>
            <a:endParaRPr lang="ru-RU" sz="4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85800" y="1576204"/>
            <a:ext cx="10396883" cy="3631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Отечественная война 1812 года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это</a:t>
            </a:r>
            <a:r>
              <a:rPr kumimoji="0" lang="fr-FR" altLang="ru-RU" sz="2800" b="0" i="0" u="none" strike="noStrike" cap="none" normalizeH="0" baseline="0" dirty="0" smtClean="0">
                <a:ln>
                  <a:noFill/>
                </a:ln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война</a:t>
            </a:r>
            <a:r>
              <a:rPr kumimoji="0" lang="fr-FR" altLang="ru-RU" sz="2800" b="0" i="0" u="none" strike="noStrike" cap="none" normalizeH="0" baseline="0" dirty="0" smtClean="0">
                <a:ln>
                  <a:noFill/>
                </a:ln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между</a:t>
            </a:r>
            <a:r>
              <a:rPr kumimoji="0" lang="fr-FR" altLang="ru-RU" sz="2800" b="0" i="0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ru-RU" altLang="ru-RU" sz="2800" b="0" i="0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</a:t>
            </a:r>
            <a:r>
              <a:rPr kumimoji="0" lang="ru-RU" altLang="ru-RU" sz="2800" b="0" i="0" strike="noStrike" cap="none" normalizeH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fr-FR" altLang="ru-RU" sz="2800" b="0" i="0" u="none" strike="noStrike" cap="none" normalizeH="0" baseline="0" dirty="0" smtClean="0">
                <a:ln>
                  <a:noFill/>
                </a:ln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 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Французской 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империями </a:t>
            </a:r>
            <a:r>
              <a:rPr kumimoji="0" lang="fr-FR" altLang="ru-RU" sz="2800" b="0" i="0" u="none" strike="noStrike" cap="none" normalizeH="0" baseline="0" dirty="0" smtClean="0">
                <a:ln>
                  <a:noFill/>
                </a:ln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России в 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1812 году</a:t>
            </a:r>
            <a:r>
              <a:rPr kumimoji="0" lang="fr-FR" altLang="ru-RU" sz="2800" b="0" i="0" u="none" strike="noStrike" cap="none" normalizeH="0" baseline="0" dirty="0" smtClean="0">
                <a:ln>
                  <a:noFill/>
                </a:ln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kumimoji="0" lang="ru-RU" altLang="ru-RU" sz="2800" b="1" i="0" u="sng" strike="noStrike" cap="none" normalizeH="0" baseline="0" dirty="0" smtClean="0">
                <a:ln>
                  <a:noFill/>
                </a:ln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lvl="0"/>
            <a:r>
              <a:rPr kumimoji="0" lang="ru-RU" altLang="ru-RU" sz="2800" b="1" i="0" u="sng" strike="noStrike" cap="none" normalizeH="0" baseline="0" dirty="0" smtClean="0">
                <a:ln>
                  <a:noFill/>
                </a:ln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Главной причиной</a:t>
            </a:r>
            <a:r>
              <a:rPr kumimoji="0" lang="ru-RU" altLang="ru-RU" sz="2800" b="1" i="0" u="sng" strike="noStrike" cap="none" normalizeH="0" dirty="0" smtClean="0">
                <a:ln>
                  <a:noFill/>
                </a:ln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fr-FR" altLang="ru-RU" sz="2800" b="1" i="0" u="sng" strike="noStrike" cap="none" normalizeH="0" baseline="0" dirty="0" smtClean="0">
                <a:ln>
                  <a:noFill/>
                </a:ln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войны</a:t>
            </a:r>
            <a:r>
              <a:rPr kumimoji="0" lang="ru-RU" altLang="ru-RU" sz="2800" b="1" i="0" u="sng" strike="noStrike" cap="none" normalizeH="0" baseline="0" dirty="0" smtClean="0">
                <a:ln>
                  <a:noFill/>
                </a:ln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стало</a:t>
            </a:r>
            <a:r>
              <a:rPr kumimoji="0" lang="ru-RU" altLang="ru-RU" sz="2800" b="0" i="0" u="none" strike="noStrike" cap="none" normalizeH="0" dirty="0" smtClean="0">
                <a:ln>
                  <a:noFill/>
                </a:ln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то, что</a:t>
            </a:r>
            <a:r>
              <a:rPr lang="ru-RU" sz="28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Россия, подписавшая в 1807 году Тильзитский мирный договор, обещала прекратить торговлю с Англией, но России экономически это было невыгодно, и она продолжала тайно торговать с Великобританией. Это не могло понравиться Франции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endParaRPr kumimoji="0" lang="fr-FR" altLang="ru-RU" sz="600" b="0" i="0" u="none" strike="noStrike" cap="none" normalizeH="0" baseline="0" dirty="0" smtClean="0">
              <a:ln>
                <a:noFill/>
              </a:ln>
              <a:solidFill>
                <a:srgbClr val="0645AD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3" descr="Перейти к разделу «#Предыстория конфликта»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42178" y="3164172"/>
            <a:ext cx="95251" cy="100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76745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625" y="288163"/>
            <a:ext cx="10396882" cy="728662"/>
          </a:xfrm>
        </p:spPr>
        <p:txBody>
          <a:bodyPr>
            <a:noAutofit/>
          </a:bodyPr>
          <a:lstStyle/>
          <a:p>
            <a:r>
              <a:rPr lang="ru-RU" sz="4400" dirty="0" smtClean="0"/>
              <a:t>Отношение народа к данной ситуации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683625" y="898075"/>
            <a:ext cx="1039688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8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Многие крестьяне во время Отечественной войны 1812 очень охотно шли в ополчение. Это было связано с тем, что распространялись слухи, что после окончания войны все они получат свободу. Среди них были и уроженцы Мордовии. Причем некоторых из них даже наградили орденами.</a:t>
            </a:r>
          </a:p>
          <a:p>
            <a:pPr fontAlgn="base"/>
            <a:r>
              <a:rPr lang="ru-RU" sz="28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По началу войны руководить Тамбовским ополчением предложили флотоводцу Фёдору Фёдоровичу Ушакову, но из-за преклонного возраста он отказался, проявив активность в мобилизации ополчения и сборе пожертвований. А так же он на собственные средства открыл и содержал в городе Темников госпиталь на 60 коек.</a:t>
            </a:r>
          </a:p>
        </p:txBody>
      </p:sp>
    </p:spTree>
    <p:extLst>
      <p:ext uri="{BB962C8B-B14F-4D97-AF65-F5344CB8AC3E}">
        <p14:creationId xmlns:p14="http://schemas.microsoft.com/office/powerpoint/2010/main" xmlns="" val="2626962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295" y="163158"/>
            <a:ext cx="11058525" cy="1465617"/>
          </a:xfrm>
        </p:spPr>
        <p:txBody>
          <a:bodyPr>
            <a:noAutofit/>
          </a:bodyPr>
          <a:lstStyle/>
          <a:p>
            <a:r>
              <a:rPr lang="ru-RU" sz="4400" smtClean="0"/>
              <a:t>Уроженцы Мордовии, </a:t>
            </a:r>
            <a:r>
              <a:rPr lang="ru-RU" sz="4400" dirty="0" smtClean="0"/>
              <a:t>участвовавшие в отечественной войне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386313" y="1757364"/>
            <a:ext cx="110151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 1812 году в Отечественной войне помимо казаков, калмыков, башкир, крымских татар и ногайцев, участниками были и наши уроженцы Мордовии. В их числе присутствуют:</a:t>
            </a:r>
          </a:p>
          <a:p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М. И. Кутузов (1745-1813) Самый известный ученик Суворова, талантливейший полководец, стратег и тактик. На момент войны Кутузов был уже в преклонном возрасте. Он был избран командующим сначала петербуржским, а затем и московским ополчением. Войну выиграли во многом благодаря его хитрости и сноровке в военной тактике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7285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428625"/>
            <a:ext cx="10396882" cy="900113"/>
          </a:xfrm>
        </p:spPr>
        <p:txBody>
          <a:bodyPr/>
          <a:lstStyle/>
          <a:p>
            <a:r>
              <a:rPr lang="ru-RU" dirty="0" smtClean="0"/>
              <a:t>М. и. Кутузов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1" y="1328738"/>
            <a:ext cx="7915274" cy="408622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ru-RU" sz="2800" b="1" cap="none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 И. Кутузов (1745-1813</a:t>
            </a:r>
            <a:r>
              <a:rPr lang="ru-RU" sz="2800" b="1" cap="none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sz="2800" cap="none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Самый известный ученик Суворова, талантливейший полководец, стратег и тактик. На момент войны Кутузов был уже в преклонном возрасте. Он был избран командующим сначала петербуржским, а затем и московским ополчением. Войну выиграли во многом благодаря его хитрости и сноровке в военной </a:t>
            </a:r>
            <a:r>
              <a:rPr lang="ru-RU" sz="2800" cap="none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тактике.</a:t>
            </a:r>
            <a:endParaRPr lang="ru-RU" sz="2800" cap="none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Михаил илларионович кутузов: краткая биография - nacion.ru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85188" y="1152524"/>
            <a:ext cx="2887662" cy="3554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95561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1358" y="371475"/>
            <a:ext cx="10396882" cy="957263"/>
          </a:xfrm>
        </p:spPr>
        <p:txBody>
          <a:bodyPr/>
          <a:lstStyle/>
          <a:p>
            <a:r>
              <a:rPr lang="ru-RU" dirty="0" smtClean="0"/>
              <a:t>П. И. Багратион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81358" y="1600201"/>
            <a:ext cx="71053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П. И. Багратион (1765-1812). </a:t>
            </a:r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войны с французами руководил второй Западной армией. Также побывал в отступлении под Смоленском. При этом был крайне против того, чтобы отходить без боя. Участвовал и в Бородино. Он был тяжело ранен, а до этого геройски сражался и дважды с солдатами отбрасывал противника от своих позиций.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Багратионы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93728" y="1777587"/>
            <a:ext cx="3084512" cy="361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24940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00038"/>
            <a:ext cx="10282582" cy="7572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А. П. Ермолов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28650" y="1185864"/>
            <a:ext cx="717232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А. П. Ермолов (1777-1861). </a:t>
            </a:r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Очень храбрый, волевой, талантливый генерал которым можно гордится. Он участвовал не в одной, а в целых трех войнах с наполеоновскими войсками. Сам Кутузов очень ценил этого человека. Он был организатором обороны под Смоленском.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А. П. Ермолов не оставил Наполеону иного выхода, кроме как отступление по уже разоренному Смоленскому пути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Джордж Доу - Портрет Алексея Петровича Ермолова, 1825, 63 × 70 см: Описание..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3720" y="1185864"/>
            <a:ext cx="3433418" cy="3937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6946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6" y="357189"/>
            <a:ext cx="10396882" cy="900112"/>
          </a:xfrm>
        </p:spPr>
        <p:txBody>
          <a:bodyPr/>
          <a:lstStyle/>
          <a:p>
            <a:r>
              <a:rPr lang="ru-RU" dirty="0" smtClean="0"/>
              <a:t>П. А. Тучков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85776" y="1257301"/>
            <a:ext cx="772953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Roboto"/>
              </a:rPr>
              <a:t>П. А. Тучков (1769 – 1858) Рьяно сражался у небольшой деревеньки Валутина Гора, затем лично принял командование близ реки Строгань. Смело шёл в бой против армии французского маршала Нея, но был ранен и оказался в плену. 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Roboto"/>
              </a:rPr>
              <a:t>Он был представлен Наполеону как русский генерал, и император, восхищенный отвагой этого человека, приказал вернуть ему шпагу.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Roboto"/>
              </a:rPr>
              <a:t>Окончание войны, победой </a:t>
            </a:r>
            <a:r>
              <a:rPr lang="ru-RU" sz="2400" dirty="0" smtClean="0">
                <a:solidFill>
                  <a:srgbClr val="000000"/>
                </a:solidFill>
                <a:latin typeface="Roboto"/>
              </a:rPr>
              <a:t>для 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Roboto"/>
              </a:rPr>
              <a:t>России, встретил, к несчастью, в плену, но получил свободу в 1814 году и продолжил трудиться на благо Отечества. </a:t>
            </a:r>
            <a:endParaRPr lang="ru-RU" sz="2400" dirty="0"/>
          </a:p>
        </p:txBody>
      </p:sp>
      <p:pic>
        <p:nvPicPr>
          <p:cNvPr id="6146" name="Picture 2" descr="Портрет Н.А. Тучкова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56600" y="1520280"/>
            <a:ext cx="3005285" cy="362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212289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85762"/>
            <a:ext cx="3731213" cy="7143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71475" y="1385887"/>
            <a:ext cx="1082992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горжусь нашими уроженцами Мордовии, которые ценой своей жизни, очень храбро и отважно сражались за Родину, за правду и свободу русского народа и внесли свой вклад в победу над врагом.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уверена, что у каждого человека есть все те качества. которые проявились у великих полководцев во время сражения.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60520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487</TotalTime>
  <Words>611</Words>
  <Application>Microsoft Office PowerPoint</Application>
  <PresentationFormat>Произвольный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Главное мероприятие</vt:lpstr>
      <vt:lpstr>«участие населения мордовского края в отечественной войне 1812 г.»</vt:lpstr>
      <vt:lpstr>Начало отечественной войны</vt:lpstr>
      <vt:lpstr>Отношение народа к данной ситуации</vt:lpstr>
      <vt:lpstr>Уроженцы Мордовии, участвовавшие в отечественной войне</vt:lpstr>
      <vt:lpstr>М. и. Кутузов</vt:lpstr>
      <vt:lpstr>П. И. Багратион</vt:lpstr>
      <vt:lpstr>А. П. Ермолов</vt:lpstr>
      <vt:lpstr>П. А. Тучков</vt:lpstr>
      <vt:lpstr>Заключение</vt:lpstr>
      <vt:lpstr>Список литературы: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«участие населения мордовского края в отечественной войне 1812 г.</dc:title>
  <dc:creator>alexey podgornov</dc:creator>
  <cp:lastModifiedBy>КОРОТКОВА</cp:lastModifiedBy>
  <cp:revision>33</cp:revision>
  <dcterms:created xsi:type="dcterms:W3CDTF">2022-11-09T12:25:51Z</dcterms:created>
  <dcterms:modified xsi:type="dcterms:W3CDTF">2022-11-10T08:32:46Z</dcterms:modified>
</cp:coreProperties>
</file>