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2" r:id="rId4"/>
    <p:sldId id="260" r:id="rId5"/>
    <p:sldId id="261" r:id="rId6"/>
    <p:sldId id="264" r:id="rId7"/>
    <p:sldId id="277" r:id="rId8"/>
    <p:sldId id="265" r:id="rId9"/>
    <p:sldId id="266" r:id="rId10"/>
    <p:sldId id="267" r:id="rId11"/>
    <p:sldId id="269" r:id="rId12"/>
    <p:sldId id="268" r:id="rId13"/>
    <p:sldId id="274" r:id="rId14"/>
    <p:sldId id="271" r:id="rId15"/>
    <p:sldId id="272" r:id="rId16"/>
    <p:sldId id="273" r:id="rId17"/>
    <p:sldId id="276" r:id="rId18"/>
    <p:sldId id="270" r:id="rId19"/>
    <p:sldId id="275" r:id="rId20"/>
    <p:sldId id="279" r:id="rId21"/>
    <p:sldId id="280" r:id="rId22"/>
    <p:sldId id="281" r:id="rId23"/>
    <p:sldId id="278" r:id="rId24"/>
    <p:sldId id="282" r:id="rId25"/>
    <p:sldId id="26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15" autoAdjust="0"/>
  </p:normalViewPr>
  <p:slideViewPr>
    <p:cSldViewPr snapToGrid="0">
      <p:cViewPr varScale="1">
        <p:scale>
          <a:sx n="76" d="100"/>
          <a:sy n="76" d="100"/>
        </p:scale>
        <p:origin x="91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EAFFB-1CA0-4EA7-8609-69B99040A61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1823D-7C31-48CF-8CED-B6699AF2E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02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1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2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66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5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7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53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1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45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6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02986-24EC-4D96-8E43-3706CBD68B7B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C169-CBAD-4B90-9957-F51D83AF9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6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3758" y="589801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Покажи, то ты делал утром, днем, вечером.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3691" y="3982446"/>
            <a:ext cx="9144000" cy="220070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Сутки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. 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Режим дня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Учитель-дефектолог Акишина Г.А. 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АНО СОШ «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Димитриевская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58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83" y="86740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 идёт в школу.</a:t>
            </a:r>
          </a:p>
        </p:txBody>
      </p:sp>
      <p:pic>
        <p:nvPicPr>
          <p:cNvPr id="4098" name="Picture 2" descr="https://i.mycdn.me/image?id=859066855696&amp;t=3&amp;plc=WEB&amp;tkn=*uZBcJl3qE0fMPRltHWwbxQEkYB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5953" y="1145013"/>
            <a:ext cx="6310859" cy="571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20016" y="3287466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72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387" y="200234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и мальчик  пишут в тетради.</a:t>
            </a:r>
          </a:p>
        </p:txBody>
      </p:sp>
      <p:pic>
        <p:nvPicPr>
          <p:cNvPr id="5122" name="Picture 2" descr="https://avatars.mds.yandex.net/get-zen_doc/3414416/pub_5ef982cd5f64dc227b52f14b_5ef982d2f4aaf816ef9cc3f7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051" y="1226091"/>
            <a:ext cx="6265889" cy="555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20016" y="3287466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89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603" y="125282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 и девочка читают книгу. </a:t>
            </a:r>
          </a:p>
        </p:txBody>
      </p:sp>
      <p:pic>
        <p:nvPicPr>
          <p:cNvPr id="6148" name="Picture 4" descr="https://strelabg.com/wp-content/uploads/2020/06/%D0%BF%D1%8A%D1%80%D0%B2%D0%BE%D0%BA%D0%BB%D0%B0%D1%81%D0%BD%D0%B8%D1%86%D0%B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8316" y="1450845"/>
            <a:ext cx="6759137" cy="521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20016" y="3287466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341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633" y="125283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 учит цифры. Математика. </a:t>
            </a:r>
          </a:p>
        </p:txBody>
      </p:sp>
      <p:pic>
        <p:nvPicPr>
          <p:cNvPr id="11266" name="Picture 2" descr="https://i.ytimg.com/vi/HIp8INNkQR8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854" y="1450846"/>
            <a:ext cx="8168265" cy="459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93668" y="3058866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27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72" y="0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Мальчики и девочки играют в мяч. Физкультура. </a:t>
            </a:r>
          </a:p>
        </p:txBody>
      </p:sp>
      <p:pic>
        <p:nvPicPr>
          <p:cNvPr id="8194" name="Picture 2" descr="https://i.artfile.ru/1600x1200_298674_%5bwww.ArtFile.ru%5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3633" y="1325564"/>
            <a:ext cx="7278002" cy="545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683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0272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рисует. Урок рисования.</a:t>
            </a:r>
          </a:p>
        </p:txBody>
      </p:sp>
      <p:pic>
        <p:nvPicPr>
          <p:cNvPr id="9218" name="Picture 2" descr="https://i1.photo.2gis.com/images/branch/17/2392537345906599_05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5484" y="1146808"/>
            <a:ext cx="7375161" cy="553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93668" y="3543161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11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633" y="0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Мальчики и девочки поют. Урок музыки.</a:t>
            </a:r>
          </a:p>
        </p:txBody>
      </p:sp>
      <p:pic>
        <p:nvPicPr>
          <p:cNvPr id="10242" name="Picture 2" descr="https://xn--80atacoxk6a.xn--80asehdb/files/images/items/12/12930z8764f132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1843791" y="1128419"/>
            <a:ext cx="7600012" cy="567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926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613" y="1"/>
            <a:ext cx="10515600" cy="125917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Мальчики и девочки играют на перемене.</a:t>
            </a:r>
          </a:p>
        </p:txBody>
      </p:sp>
      <p:pic>
        <p:nvPicPr>
          <p:cNvPr id="1028" name="Picture 4" descr="https://ds05.infourok.ru/uploads/ex/015e/00054505-fb54971d/hello_html_190b26b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1" y="1192204"/>
            <a:ext cx="8515617" cy="518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182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83" y="125282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Девочки и мальчики кушают.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Обед.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8" name="Picture 10" descr="https://pickimage.ru/wp-content/uploads/2018/08/stolovay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439" y="1450845"/>
            <a:ext cx="8302732" cy="460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1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94" y="0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и мальчик идут домой.</a:t>
            </a:r>
          </a:p>
        </p:txBody>
      </p:sp>
      <p:pic>
        <p:nvPicPr>
          <p:cNvPr id="12290" name="Picture 2" descr="https://ds05.infourok.ru/uploads/ex/08f3/0016ec52-618a638a/hello_html_742037e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696" y="1411270"/>
            <a:ext cx="8394302" cy="472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18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517" y="1155690"/>
            <a:ext cx="7410734" cy="5518063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849573" y="133113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СУТКИ </a:t>
            </a:r>
          </a:p>
        </p:txBody>
      </p:sp>
    </p:spTree>
    <p:extLst>
      <p:ext uri="{BB962C8B-B14F-4D97-AF65-F5344CB8AC3E}">
        <p14:creationId xmlns:p14="http://schemas.microsoft.com/office/powerpoint/2010/main" val="661205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02" y="84169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Читают книгу дома.</a:t>
            </a:r>
          </a:p>
        </p:txBody>
      </p:sp>
      <p:pic>
        <p:nvPicPr>
          <p:cNvPr id="15362" name="Picture 2" descr="https://ds05.infourok.ru/uploads/ex/03dd/0011b71c-b8b91e73/hello_html_m46b983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670" y="1085583"/>
            <a:ext cx="5237921" cy="558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09111" y="3297405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23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652" y="140273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Кушают дома. Ужин.</a:t>
            </a:r>
          </a:p>
        </p:txBody>
      </p:sp>
      <p:pic>
        <p:nvPicPr>
          <p:cNvPr id="17410" name="Picture 2" descr="https://thumbs.dreamstime.com/b/%D1%81%D1%87%D0%B0%D1%81%D1%82%D0%BB%D0%B8%D0%B2%D0%B0%D1%8F-%D1%81%D0%B5%D0%BC%D1%8C%D1%8F-%D0%B5%D1%81%D1%82%D1%8C-%D0%BE%D0%B1%D0%B5%D0%B4%D0%B0%D1%8E%D1%89%D0%B8%D0%B9-%D1%81%D0%BE%D0%B2%D0%BC%D0%B5%D1%81%D1%82%D0%BD%D0%BE-%D0%BD%D0%B0-%D0%BE%D0%B1%D0%B5%D0%B4%D0%B5%D0%BD%D0%BD%D0%BE%D0%BC-%D1%81%D1%82%D0%BE%D0%BB%D0%B5-1074830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050" y="1567454"/>
            <a:ext cx="8257236" cy="50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433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632" y="125282"/>
            <a:ext cx="11558665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и мальчик чистят зубы перед сном.</a:t>
            </a:r>
          </a:p>
        </p:txBody>
      </p:sp>
      <p:pic>
        <p:nvPicPr>
          <p:cNvPr id="18434" name="Picture 2" descr="https://cdna.englishcentral.com/dialogs/18413/demopicture_18413_20160308083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913" y="1450845"/>
            <a:ext cx="8633499" cy="472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09412" y="3834118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568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574" y="110292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спит.</a:t>
            </a:r>
          </a:p>
        </p:txBody>
      </p:sp>
      <p:pic>
        <p:nvPicPr>
          <p:cNvPr id="16386" name="Picture 2" descr="https://cs1.livemaster.ru/storage/4b/9c/e9a6b443f1e7011de777ae441epu--otkrytki-pochtovaya-otkrytka-dlya-postkrocsing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8623" y="1194236"/>
            <a:ext cx="7452881" cy="542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51504" y="3774484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64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 и прочитай знакомые слова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79104"/>
            <a:ext cx="10515600" cy="439785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200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62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ru-RU" sz="135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девочка </a:t>
            </a:r>
            <a:r>
              <a:rPr lang="ru-RU" sz="13500" dirty="0" smtClean="0">
                <a:latin typeface="Arial Narrow" panose="020B0606020202030204" pitchFamily="34" charset="0"/>
              </a:rPr>
              <a:t>             </a:t>
            </a: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ночь               </a:t>
            </a:r>
            <a:r>
              <a:rPr lang="ru-RU" sz="13500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мальчик     </a:t>
            </a:r>
            <a:endParaRPr lang="ru-RU" sz="135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endParaRPr lang="ru-RU" sz="135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135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утро        </a:t>
            </a:r>
            <a:r>
              <a:rPr lang="ru-RU" sz="135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вечер           </a:t>
            </a:r>
            <a:r>
              <a:rPr lang="ru-RU" sz="135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                   </a:t>
            </a:r>
          </a:p>
          <a:p>
            <a:pPr marL="0" indent="0" algn="ctr">
              <a:buNone/>
            </a:pPr>
            <a:endParaRPr lang="ru-RU" sz="13500" dirty="0" smtClean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ru-RU" sz="13500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школа</a:t>
            </a:r>
            <a:endParaRPr lang="ru-RU" sz="13500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endParaRPr lang="ru-RU" sz="4000" dirty="0" smtClean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40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4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                              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                                  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88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orum.guns.ru/forums/icons/forum_pictures/020851/20851296_634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5671" y="1651378"/>
            <a:ext cx="5864556" cy="409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7122" y="318053"/>
            <a:ext cx="62616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МОЛОДЦЫ!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05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573" y="133113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Покажи, где утро, день, вечер, ночь? Покажи, что будет сначала, что потом.</a:t>
            </a:r>
          </a:p>
        </p:txBody>
      </p:sp>
      <p:pic>
        <p:nvPicPr>
          <p:cNvPr id="1026" name="Picture 2" descr="https://mega-talant.com/uploads/files/250696/93158/98376_images/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8107" y="1610436"/>
            <a:ext cx="7301552" cy="524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90364" y="1610436"/>
            <a:ext cx="111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утро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90363" y="4913194"/>
            <a:ext cx="137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день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8149" y="1610436"/>
            <a:ext cx="1460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ночь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58149" y="4728528"/>
            <a:ext cx="1460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вечер</a:t>
            </a:r>
          </a:p>
        </p:txBody>
      </p:sp>
    </p:spTree>
    <p:extLst>
      <p:ext uri="{BB962C8B-B14F-4D97-AF65-F5344CB8AC3E}">
        <p14:creationId xmlns:p14="http://schemas.microsoft.com/office/powerpoint/2010/main" val="349957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365125"/>
            <a:ext cx="11600597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Покажи, то ты делал утром, днем, вечером и ночью.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707" y="1825624"/>
            <a:ext cx="9526138" cy="4602471"/>
          </a:xfrm>
        </p:spPr>
      </p:pic>
    </p:spTree>
    <p:extLst>
      <p:ext uri="{BB962C8B-B14F-4D97-AF65-F5344CB8AC3E}">
        <p14:creationId xmlns:p14="http://schemas.microsoft.com/office/powerpoint/2010/main" val="3640290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47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Картинки перепутались.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Покажи, что будет сначала, что потом.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1004" y="1827505"/>
            <a:ext cx="10152796" cy="4710930"/>
          </a:xfrm>
        </p:spPr>
      </p:pic>
      <p:sp>
        <p:nvSpPr>
          <p:cNvPr id="5" name="TextBox 4"/>
          <p:cNvSpPr txBox="1"/>
          <p:nvPr/>
        </p:nvSpPr>
        <p:spPr>
          <a:xfrm>
            <a:off x="11209925" y="3699778"/>
            <a:ext cx="74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утро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32459" y="6135967"/>
            <a:ext cx="79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утро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8311" y="3738023"/>
            <a:ext cx="723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утро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81863" y="6135967"/>
            <a:ext cx="74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день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8401" y="3738023"/>
            <a:ext cx="832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вечер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93121" y="3699778"/>
            <a:ext cx="723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ночь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3601" y="6163544"/>
            <a:ext cx="750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ночь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52260" y="6135967"/>
            <a:ext cx="791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вечер</a:t>
            </a:r>
          </a:p>
        </p:txBody>
      </p:sp>
    </p:spTree>
    <p:extLst>
      <p:ext uri="{BB962C8B-B14F-4D97-AF65-F5344CB8AC3E}">
        <p14:creationId xmlns:p14="http://schemas.microsoft.com/office/powerpoint/2010/main" val="154150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821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Режим дня. Мальчик просыпается.</a:t>
            </a:r>
          </a:p>
        </p:txBody>
      </p:sp>
      <p:pic>
        <p:nvPicPr>
          <p:cNvPr id="1026" name="Picture 2" descr="https://image.freepik.com/free-vector/the-boy-woke-up-in-the-morning_99326-1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677" y="1139813"/>
            <a:ext cx="7260608" cy="571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07285" y="38142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4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029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Девочка и мальчик делают зарядку.</a:t>
            </a:r>
          </a:p>
        </p:txBody>
      </p:sp>
      <p:pic>
        <p:nvPicPr>
          <p:cNvPr id="14338" name="Picture 2" descr="https://shahgo.ru/uploads/posts/2020-06/1593070911_img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614" y="1573966"/>
            <a:ext cx="7700568" cy="485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28381" y="3633040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256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04" y="295551"/>
            <a:ext cx="10515600" cy="939019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 умывается, чистит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зубы.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thumbs.dreamstime.com/b/%D0%BC%D0%B0%D0%BB%D1%8C%D1%87%D0%B8%D0%BA-%D1%87%D0%B8%D1%81%D1%82%D1%8F-%D0%B5%D0%B3%D0%BE-%D0%B7%D1%83%D0%B1%D1%8B-%D1%89%D0%B5%D1%82%D0%BA%D0%BE%D0%B9-%D1%82%D0%B0%D0%BA%D0%B6%D0%B5-%D0%B2%D0%B5%D0%BA%D1%82%D0%BE%D1%80-%D0%B8%D0%BB%D0%BB%D1%8E%D1%81%D1%82%D1%80%D0%B0%D1%86%D0%B8%D0%B8-%D0%BF%D1%80%D0%B8%D1%82%D1%8F%D0%B6%D0%BA%D0%B8-corel-1022531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133" y="1446202"/>
            <a:ext cx="7608581" cy="468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93668" y="3405478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968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459" y="245856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Мальчик кушает. Завтрак.</a:t>
            </a:r>
          </a:p>
        </p:txBody>
      </p:sp>
      <p:pic>
        <p:nvPicPr>
          <p:cNvPr id="3074" name="Picture 2" descr="https://thumbs.dreamstime.com/b/%D0%B8-%D1%8E%D1%81%D1%82%D1%80%D0%B0%D1%86%D0%B8%D1%8F-%D0%B2%D0%B5%D0%BA%D1%82%D0%BE%D1%80%D0%B0-%D0%BC%D0%B0-%D1%8C%D1%87%D0%B8%D0%BA%D0%B0-%D0%B5%D1%81%D1%82%D1%8C-%D0%B7%D0%B0%D0%B2%D1%82%D1%80%D0%B0%D0%BA-925726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062" y="1219741"/>
            <a:ext cx="5638259" cy="563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58806" y="3526006"/>
            <a:ext cx="269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время суток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8922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264</Words>
  <Application>Microsoft Office PowerPoint</Application>
  <PresentationFormat>Широкоэкранный</PresentationFormat>
  <Paragraphs>74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Arial Narrow</vt:lpstr>
      <vt:lpstr>Calibri</vt:lpstr>
      <vt:lpstr>Calibri Light</vt:lpstr>
      <vt:lpstr>Times New Roman</vt:lpstr>
      <vt:lpstr>Тема Office</vt:lpstr>
      <vt:lpstr>Покажи, то ты делал утром, днем, вечером.</vt:lpstr>
      <vt:lpstr>СУТКИ </vt:lpstr>
      <vt:lpstr>Покажи, где утро, день, вечер, ночь? Покажи, что будет сначала, что потом.</vt:lpstr>
      <vt:lpstr>Покажи, то ты делал утром, днем, вечером и ночью. </vt:lpstr>
      <vt:lpstr>Картинки перепутались.  Покажи, что будет сначала, что потом.</vt:lpstr>
      <vt:lpstr>Режим дня. Мальчик просыпается.</vt:lpstr>
      <vt:lpstr>Девочка и мальчик делают зарядку.</vt:lpstr>
      <vt:lpstr>Мальчик умывается, чистит зубы.</vt:lpstr>
      <vt:lpstr>Мальчик кушает. Завтрак.</vt:lpstr>
      <vt:lpstr>Мальчик идёт в школу.</vt:lpstr>
      <vt:lpstr>Девочка и мальчик  пишут в тетради.</vt:lpstr>
      <vt:lpstr>Мальчик и девочка читают книгу. </vt:lpstr>
      <vt:lpstr>Мальчик учит цифры. Математика. </vt:lpstr>
      <vt:lpstr>Мальчики и девочки играют в мяч. Физкультура. </vt:lpstr>
      <vt:lpstr>Девочка рисует. Урок рисования.</vt:lpstr>
      <vt:lpstr>Мальчики и девочки поют. Урок музыки.</vt:lpstr>
      <vt:lpstr>Мальчики и девочки играют на перемене.</vt:lpstr>
      <vt:lpstr>Девочки и мальчики кушают. Обед.</vt:lpstr>
      <vt:lpstr>Девочка и мальчик идут домой.</vt:lpstr>
      <vt:lpstr>Читают книгу дома.</vt:lpstr>
      <vt:lpstr>Кушают дома. Ужин.</vt:lpstr>
      <vt:lpstr>Девочка и мальчик чистят зубы перед сном.</vt:lpstr>
      <vt:lpstr>Девочка спит.</vt:lpstr>
      <vt:lpstr>Найди и прочитай знакомые слова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«Покажи, то ты делал днем, вечером» «Покажи, что ты делал ночью»</dc:title>
  <dc:creator>akish</dc:creator>
  <cp:lastModifiedBy>professional</cp:lastModifiedBy>
  <cp:revision>28</cp:revision>
  <dcterms:created xsi:type="dcterms:W3CDTF">2021-03-13T12:28:10Z</dcterms:created>
  <dcterms:modified xsi:type="dcterms:W3CDTF">2022-11-10T10:11:36Z</dcterms:modified>
</cp:coreProperties>
</file>