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0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8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2997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631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68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875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591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9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0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84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30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80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4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5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2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9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9E9C51-1407-4304-9AE8-CFA15E765B31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E543C56-A7B5-48DE-A3EA-436619785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0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rusbax@bk.ru" TargetMode="External"/><Relationship Id="rId2" Type="http://schemas.openxmlformats.org/officeDocument/2006/relationships/hyperlink" Target="mailto:dou176@mailkrsk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FFC58-AA77-B49D-CC23-CC46309F9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741681"/>
            <a:ext cx="8689976" cy="597408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«Территория игры – без границ».</a:t>
            </a:r>
            <a:b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№176 присмотра и оздоровления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Амельченко Ольга Александровна, 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Крусбах Евгения Николаевна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Заведующий МБДОУ №176, 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воспитатель МБДОУ №176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dou176@mailkrsk.ru</a:t>
            </a: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krusbax</a:t>
            </a: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bk</a:t>
            </a: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r>
              <a:rPr lang="en-US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5A0EEC-1C7A-CB82-72DE-4693F966A4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1751012" y="6344920"/>
            <a:ext cx="86899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43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1096F-AFF0-6841-3DFF-5FF56F62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21636"/>
            <a:ext cx="10364451" cy="1945456"/>
          </a:xfrm>
        </p:spPr>
        <p:txBody>
          <a:bodyPr>
            <a:no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Образовательная деятельность обучающихся на прогулке в организуемом пространстве происходит свободно, на основании самостоятельного выбора и по желанию детей. Место прогулки детей не ограничивается территорией собственного прогулочного участка. Всё пространство в свободном доступе для всех воспитанников детского сада. </a:t>
            </a:r>
            <a:endParaRPr lang="ru-RU" sz="2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222193-9D62-6DFC-F3A4-F187EA52505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20" y="2366963"/>
            <a:ext cx="5516879" cy="4069401"/>
          </a:xfrm>
        </p:spPr>
      </p:pic>
    </p:spTree>
    <p:extLst>
      <p:ext uri="{BB962C8B-B14F-4D97-AF65-F5344CB8AC3E}">
        <p14:creationId xmlns:p14="http://schemas.microsoft.com/office/powerpoint/2010/main" val="341477304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</TotalTime>
  <Words>96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Tw Cen MT</vt:lpstr>
      <vt:lpstr>Капля</vt:lpstr>
      <vt:lpstr>«Территория игры – без границ».    Детский сад №176 присмотра и оздоровления  Амельченко Ольга Александровна,       Крусбах Евгения Николаевна  Заведующий МБДОУ №176,       воспитатель МБДОУ №176 dou176@mailkrsk.ru, krusbax@bk.ru  </vt:lpstr>
      <vt:lpstr>Образовательная деятельность обучающихся на прогулке в организуемом пространстве происходит свободно, на основании самостоятельного выбора и по желанию детей. Место прогулки детей не ограничивается территорией собственного прогулочного участка. Всё пространство в свободном доступе для всех воспитанников детского сада.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«Территория игры – без границ».    Детский сад №176 присмотра и оздоровления  Амельченко Ольга Александровна,       Крусбах Евгения Николаевна  Заведующий МБДОУ №176,       воспитатель МБДОУ №176 dou176@mailkrsk.ru, krusbax@bk.ru  </dc:title>
  <dc:creator>Jane Black</dc:creator>
  <cp:lastModifiedBy>Jane Black</cp:lastModifiedBy>
  <cp:revision>3</cp:revision>
  <dcterms:created xsi:type="dcterms:W3CDTF">2022-07-28T06:42:52Z</dcterms:created>
  <dcterms:modified xsi:type="dcterms:W3CDTF">2022-07-28T07:02:37Z</dcterms:modified>
</cp:coreProperties>
</file>