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80" r:id="rId2"/>
    <p:sldId id="281" r:id="rId3"/>
    <p:sldId id="282" r:id="rId4"/>
    <p:sldId id="270" r:id="rId5"/>
    <p:sldId id="271" r:id="rId6"/>
    <p:sldId id="283" r:id="rId7"/>
    <p:sldId id="284" r:id="rId8"/>
    <p:sldId id="286" r:id="rId9"/>
    <p:sldId id="285" r:id="rId10"/>
    <p:sldId id="287" r:id="rId11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-2098" y="-581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5663A9E-387C-4F92-9878-D3143E6A2D31}" type="datetimeFigureOut">
              <a:rPr lang="ru-RU" smtClean="0"/>
              <a:t>30.10.2022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1E253A-E8A6-4365-87FF-D5180302CB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12880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10/30/2022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10/30/2022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10/30/2022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10/30/2022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10/30/2022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10/30/2022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10/30/2022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10/30/2022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10/30/2022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10/30/2022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10/30/2022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10/30/2022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13" Type="http://schemas.openxmlformats.org/officeDocument/2006/relationships/image" Target="../media/image14.jpeg"/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12" Type="http://schemas.openxmlformats.org/officeDocument/2006/relationships/image" Target="../media/image13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11" Type="http://schemas.openxmlformats.org/officeDocument/2006/relationships/image" Target="../media/image12.jpeg"/><Relationship Id="rId5" Type="http://schemas.openxmlformats.org/officeDocument/2006/relationships/image" Target="../media/image6.jpeg"/><Relationship Id="rId10" Type="http://schemas.openxmlformats.org/officeDocument/2006/relationships/image" Target="../media/image11.png"/><Relationship Id="rId4" Type="http://schemas.openxmlformats.org/officeDocument/2006/relationships/image" Target="../media/image5.jpeg"/><Relationship Id="rId9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jp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170316" y="1143000"/>
            <a:ext cx="5358968" cy="255454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000" b="1" dirty="0" smtClean="0">
                <a:ln w="12700">
                  <a:solidFill>
                    <a:srgbClr val="00B0F0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Праздники </a:t>
            </a:r>
          </a:p>
          <a:p>
            <a:pPr algn="ctr"/>
            <a:r>
              <a:rPr lang="ru-RU" sz="8000" b="1" dirty="0" smtClean="0">
                <a:ln w="12700">
                  <a:solidFill>
                    <a:srgbClr val="00B0F0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России.</a:t>
            </a:r>
            <a:endParaRPr lang="ru-RU" sz="8000" b="1" dirty="0">
              <a:ln w="12700">
                <a:solidFill>
                  <a:srgbClr val="00B0F0"/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163154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990600" y="2590800"/>
            <a:ext cx="7128877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800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Спасибо </a:t>
            </a:r>
            <a:endParaRPr lang="ru-RU" sz="4800" b="1" i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4800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за </a:t>
            </a:r>
            <a:r>
              <a:rPr lang="ru-RU" sz="4800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внимание!</a:t>
            </a:r>
            <a:endParaRPr lang="ru-RU" sz="4800" b="1" i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69870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362200" y="304800"/>
            <a:ext cx="6553200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FF0000"/>
                </a:solidFill>
              </a:rPr>
              <a:t>Российские государственные праздники </a:t>
            </a:r>
            <a:endParaRPr lang="ru-RU" sz="2400" b="1" dirty="0" smtClean="0">
              <a:solidFill>
                <a:srgbClr val="FF0000"/>
              </a:solidFill>
            </a:endParaRPr>
          </a:p>
          <a:p>
            <a:pPr marL="457200" indent="-457200" algn="just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ru-RU" sz="2400" dirty="0" smtClean="0"/>
              <a:t>Новый год</a:t>
            </a:r>
          </a:p>
          <a:p>
            <a:pPr marL="457200" indent="-457200" algn="just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ru-RU" sz="2400" dirty="0" smtClean="0"/>
              <a:t> Рождество </a:t>
            </a:r>
          </a:p>
          <a:p>
            <a:pPr marL="457200" indent="-457200" algn="just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ru-RU" sz="2400" dirty="0" smtClean="0"/>
              <a:t>День </a:t>
            </a:r>
            <a:r>
              <a:rPr lang="ru-RU" sz="2400" dirty="0"/>
              <a:t>защитника Отечества </a:t>
            </a:r>
            <a:endParaRPr lang="ru-RU" sz="2400" dirty="0" smtClean="0"/>
          </a:p>
          <a:p>
            <a:pPr marL="457200" indent="-457200" algn="just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ru-RU" sz="2400" dirty="0" smtClean="0"/>
              <a:t>Международный </a:t>
            </a:r>
            <a:r>
              <a:rPr lang="ru-RU" sz="2400" dirty="0"/>
              <a:t>женский день </a:t>
            </a:r>
            <a:endParaRPr lang="ru-RU" sz="2400" dirty="0" smtClean="0"/>
          </a:p>
          <a:p>
            <a:pPr marL="457200" indent="-457200" algn="just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ru-RU" sz="2400" dirty="0" smtClean="0"/>
              <a:t>Праздник </a:t>
            </a:r>
            <a:r>
              <a:rPr lang="ru-RU" sz="2400" dirty="0"/>
              <a:t>весны и </a:t>
            </a:r>
            <a:r>
              <a:rPr lang="ru-RU" sz="2400" dirty="0" smtClean="0"/>
              <a:t>труда</a:t>
            </a:r>
          </a:p>
          <a:p>
            <a:pPr marL="457200" indent="-457200" algn="just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ru-RU" sz="2400" dirty="0" smtClean="0"/>
              <a:t> </a:t>
            </a:r>
            <a:r>
              <a:rPr lang="ru-RU" sz="2400" dirty="0"/>
              <a:t>День </a:t>
            </a:r>
            <a:r>
              <a:rPr lang="ru-RU" sz="2400" dirty="0" smtClean="0"/>
              <a:t>Победы</a:t>
            </a:r>
          </a:p>
          <a:p>
            <a:pPr marL="457200" indent="-457200" algn="just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ru-RU" sz="2400" dirty="0" smtClean="0"/>
              <a:t> </a:t>
            </a:r>
            <a:r>
              <a:rPr lang="ru-RU" sz="2400" dirty="0"/>
              <a:t>День России </a:t>
            </a:r>
            <a:endParaRPr lang="ru-RU" sz="2400" dirty="0" smtClean="0"/>
          </a:p>
          <a:p>
            <a:pPr marL="457200" indent="-457200" algn="just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ru-RU" sz="2400" dirty="0" smtClean="0"/>
              <a:t>День </a:t>
            </a:r>
            <a:r>
              <a:rPr lang="ru-RU" sz="2400" dirty="0"/>
              <a:t>народного </a:t>
            </a:r>
            <a:r>
              <a:rPr lang="ru-RU" sz="2400" dirty="0" smtClean="0"/>
              <a:t>единства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2596375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95600" y="1232913"/>
            <a:ext cx="5334000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Праздник — день торжества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установленный в честь или в память кого-нибудь, чего-нибудь. В том числе, день или ряд дней, отмечаемых церковью в память религиозного события или святого. Выходной, нерабочий день.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День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радости и торжества. День игр и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развлечений.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28930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" name="Группа 39"/>
          <p:cNvGrpSpPr/>
          <p:nvPr/>
        </p:nvGrpSpPr>
        <p:grpSpPr>
          <a:xfrm>
            <a:off x="4343400" y="457200"/>
            <a:ext cx="2590800" cy="1197530"/>
            <a:chOff x="4648200" y="381000"/>
            <a:chExt cx="2743200" cy="1349930"/>
          </a:xfrm>
        </p:grpSpPr>
        <p:pic>
          <p:nvPicPr>
            <p:cNvPr id="23564" name="Picture 12" descr="https://im0-tub-ru.yandex.net/i?id=a01abba1c005b4f2e570d801877e5613-l&amp;n=13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48200" y="381000"/>
              <a:ext cx="1917162" cy="1349930"/>
            </a:xfrm>
            <a:prstGeom prst="rect">
              <a:avLst/>
            </a:prstGeom>
            <a:noFill/>
          </p:spPr>
        </p:pic>
        <p:cxnSp>
          <p:nvCxnSpPr>
            <p:cNvPr id="39" name="Прямая со стрелкой 38"/>
            <p:cNvCxnSpPr/>
            <p:nvPr/>
          </p:nvCxnSpPr>
          <p:spPr>
            <a:xfrm flipH="1">
              <a:off x="6781800" y="914400"/>
              <a:ext cx="609600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35" name="Группа 34"/>
          <p:cNvGrpSpPr/>
          <p:nvPr/>
        </p:nvGrpSpPr>
        <p:grpSpPr>
          <a:xfrm>
            <a:off x="2057400" y="2895600"/>
            <a:ext cx="2286000" cy="1152526"/>
            <a:chOff x="1447800" y="3048000"/>
            <a:chExt cx="2819400" cy="1457326"/>
          </a:xfrm>
        </p:grpSpPr>
        <p:pic>
          <p:nvPicPr>
            <p:cNvPr id="23562" name="Picture 10" descr="http://airvl.ru/wp-content/uploads/maslennica_2.jpg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86000" y="3048000"/>
              <a:ext cx="1981200" cy="1457326"/>
            </a:xfrm>
            <a:prstGeom prst="rect">
              <a:avLst/>
            </a:prstGeom>
            <a:noFill/>
          </p:spPr>
        </p:pic>
        <p:cxnSp>
          <p:nvCxnSpPr>
            <p:cNvPr id="34" name="Прямая со стрелкой 33"/>
            <p:cNvCxnSpPr/>
            <p:nvPr/>
          </p:nvCxnSpPr>
          <p:spPr>
            <a:xfrm>
              <a:off x="1447800" y="3810000"/>
              <a:ext cx="685800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30" name="Группа 29"/>
          <p:cNvGrpSpPr/>
          <p:nvPr/>
        </p:nvGrpSpPr>
        <p:grpSpPr>
          <a:xfrm>
            <a:off x="1981200" y="5181600"/>
            <a:ext cx="2667000" cy="1344706"/>
            <a:chOff x="1447800" y="5257800"/>
            <a:chExt cx="2667000" cy="1344706"/>
          </a:xfrm>
        </p:grpSpPr>
        <p:pic>
          <p:nvPicPr>
            <p:cNvPr id="27" name="Рисунок 26" descr="imgpreview.jpg"/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209800" y="5257800"/>
              <a:ext cx="1905000" cy="1344706"/>
            </a:xfrm>
            <a:prstGeom prst="rect">
              <a:avLst/>
            </a:prstGeom>
          </p:spPr>
        </p:pic>
        <p:cxnSp>
          <p:nvCxnSpPr>
            <p:cNvPr id="29" name="Прямая со стрелкой 28"/>
            <p:cNvCxnSpPr/>
            <p:nvPr/>
          </p:nvCxnSpPr>
          <p:spPr>
            <a:xfrm>
              <a:off x="1447800" y="6019800"/>
              <a:ext cx="609600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24" name="Группа 23"/>
          <p:cNvGrpSpPr/>
          <p:nvPr/>
        </p:nvGrpSpPr>
        <p:grpSpPr>
          <a:xfrm>
            <a:off x="4800600" y="3124200"/>
            <a:ext cx="2667000" cy="1409700"/>
            <a:chOff x="4800600" y="3124200"/>
            <a:chExt cx="2667000" cy="1409700"/>
          </a:xfrm>
        </p:grpSpPr>
        <p:pic>
          <p:nvPicPr>
            <p:cNvPr id="23560" name="Picture 8" descr="http://tvoyakniga.ru/images/forum_uploads/3429_201505120019.jpg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00600" y="3124200"/>
              <a:ext cx="1807308" cy="1409700"/>
            </a:xfrm>
            <a:prstGeom prst="rect">
              <a:avLst/>
            </a:prstGeom>
            <a:noFill/>
          </p:spPr>
        </p:pic>
        <p:cxnSp>
          <p:nvCxnSpPr>
            <p:cNvPr id="20" name="Прямая со стрелкой 19"/>
            <p:cNvCxnSpPr/>
            <p:nvPr/>
          </p:nvCxnSpPr>
          <p:spPr>
            <a:xfrm flipH="1">
              <a:off x="6858000" y="3657600"/>
              <a:ext cx="609600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2" name="Прямоугольник 1"/>
          <p:cNvSpPr/>
          <p:nvPr/>
        </p:nvSpPr>
        <p:spPr>
          <a:xfrm>
            <a:off x="2131588" y="2367171"/>
            <a:ext cx="4880823" cy="212365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Праздники</a:t>
            </a:r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b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6600" b="1" cap="all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россии</a:t>
            </a:r>
            <a:endParaRPr lang="ru-RU" sz="66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grpSp>
        <p:nvGrpSpPr>
          <p:cNvPr id="8" name="Группа 7"/>
          <p:cNvGrpSpPr/>
          <p:nvPr/>
        </p:nvGrpSpPr>
        <p:grpSpPr>
          <a:xfrm>
            <a:off x="1447800" y="457200"/>
            <a:ext cx="2514600" cy="1257300"/>
            <a:chOff x="1676400" y="381000"/>
            <a:chExt cx="3702304" cy="1866900"/>
          </a:xfrm>
        </p:grpSpPr>
        <p:pic>
          <p:nvPicPr>
            <p:cNvPr id="23556" name="Picture 4" descr="http://img1.liveinternet.ru/images/attach/c/10/111/737/111737215_large_2933_2.jpg"/>
            <p:cNvPicPr>
              <a:picLocks noChangeAspect="1" noChangeArrowheads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90800" y="381000"/>
              <a:ext cx="2787904" cy="1866900"/>
            </a:xfrm>
            <a:prstGeom prst="rect">
              <a:avLst/>
            </a:prstGeom>
            <a:noFill/>
          </p:spPr>
        </p:pic>
        <p:cxnSp>
          <p:nvCxnSpPr>
            <p:cNvPr id="7" name="Прямая со стрелкой 6"/>
            <p:cNvCxnSpPr/>
            <p:nvPr/>
          </p:nvCxnSpPr>
          <p:spPr>
            <a:xfrm>
              <a:off x="1676400" y="1066800"/>
              <a:ext cx="762000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  <p:pic>
        <p:nvPicPr>
          <p:cNvPr id="9" name="Рисунок 8" descr="tn1345489283401.jpg"/>
          <p:cNvPicPr>
            <a:picLocks noChangeAspect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90600" y="914400"/>
            <a:ext cx="6585857" cy="5122333"/>
          </a:xfrm>
          <a:prstGeom prst="rect">
            <a:avLst/>
          </a:prstGeom>
        </p:spPr>
      </p:pic>
      <p:grpSp>
        <p:nvGrpSpPr>
          <p:cNvPr id="16" name="Группа 15"/>
          <p:cNvGrpSpPr/>
          <p:nvPr/>
        </p:nvGrpSpPr>
        <p:grpSpPr>
          <a:xfrm>
            <a:off x="4876800" y="5181600"/>
            <a:ext cx="2438400" cy="1295400"/>
            <a:chOff x="3581400" y="4648200"/>
            <a:chExt cx="3810000" cy="1905000"/>
          </a:xfrm>
        </p:grpSpPr>
        <p:pic>
          <p:nvPicPr>
            <p:cNvPr id="23558" name="Picture 6" descr="http://mamy.biz/wp-content/uploads/2015/02/1-september_.jpg"/>
            <p:cNvPicPr>
              <a:picLocks noChangeAspect="1" noChangeArrowheads="1"/>
            </p:cNvPicPr>
            <p:nvPr/>
          </p:nvPicPr>
          <p:blipFill>
            <a:blip r:embed="rId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81400" y="4648200"/>
              <a:ext cx="2786106" cy="1905000"/>
            </a:xfrm>
            <a:prstGeom prst="rect">
              <a:avLst/>
            </a:prstGeom>
            <a:noFill/>
          </p:spPr>
        </p:pic>
        <p:cxnSp>
          <p:nvCxnSpPr>
            <p:cNvPr id="14" name="Прямая со стрелкой 13"/>
            <p:cNvCxnSpPr/>
            <p:nvPr/>
          </p:nvCxnSpPr>
          <p:spPr>
            <a:xfrm flipH="1">
              <a:off x="6553200" y="5486400"/>
              <a:ext cx="838200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  <p:pic>
        <p:nvPicPr>
          <p:cNvPr id="3" name="Рисунок 2" descr="easter-egg.jpg"/>
          <p:cNvPicPr>
            <a:picLocks noChangeAspect="1"/>
          </p:cNvPicPr>
          <p:nvPr/>
        </p:nvPicPr>
        <p:blipFill>
          <a:blip r:embed="rId9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03809" y="0"/>
            <a:ext cx="5336381" cy="6858000"/>
          </a:xfrm>
          <a:prstGeom prst="rect">
            <a:avLst/>
          </a:prstGeom>
        </p:spPr>
      </p:pic>
      <p:pic>
        <p:nvPicPr>
          <p:cNvPr id="17" name="Рисунок 16" descr="elka-225x300.pn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2019300" y="0"/>
            <a:ext cx="5105400" cy="6807200"/>
          </a:xfrm>
          <a:prstGeom prst="rect">
            <a:avLst/>
          </a:prstGeom>
        </p:spPr>
      </p:pic>
      <p:pic>
        <p:nvPicPr>
          <p:cNvPr id="31" name="Рисунок 30" descr="mini_1.jpg"/>
          <p:cNvPicPr>
            <a:picLocks noChangeAspect="1"/>
          </p:cNvPicPr>
          <p:nvPr/>
        </p:nvPicPr>
        <p:blipFill>
          <a:blip r:embed="rId1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600200" y="1145482"/>
            <a:ext cx="6019800" cy="4509947"/>
          </a:xfrm>
          <a:prstGeom prst="rect">
            <a:avLst/>
          </a:prstGeom>
        </p:spPr>
      </p:pic>
      <p:pic>
        <p:nvPicPr>
          <p:cNvPr id="26" name="Рисунок 25" descr="1333178843_178image.jpg"/>
          <p:cNvPicPr>
            <a:picLocks noChangeAspect="1"/>
          </p:cNvPicPr>
          <p:nvPr/>
        </p:nvPicPr>
        <p:blipFill>
          <a:blip r:embed="rId12" cstate="print"/>
          <a:stretch>
            <a:fillRect/>
          </a:stretch>
        </p:blipFill>
        <p:spPr>
          <a:xfrm>
            <a:off x="1441101" y="1302793"/>
            <a:ext cx="6261798" cy="4252415"/>
          </a:xfrm>
          <a:prstGeom prst="rect">
            <a:avLst/>
          </a:prstGeom>
        </p:spPr>
      </p:pic>
      <p:pic>
        <p:nvPicPr>
          <p:cNvPr id="36" name="Рисунок 35" descr="kartinki24_ru_roses_165.jpg"/>
          <p:cNvPicPr>
            <a:picLocks noChangeAspect="1"/>
          </p:cNvPicPr>
          <p:nvPr/>
        </p:nvPicPr>
        <p:blipFill>
          <a:blip r:embed="rId1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3360" y="704850"/>
            <a:ext cx="8717280" cy="54483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7" dur="2000" fill="hold"/>
                                        <p:tgtEl>
                                          <p:spTgt spid="9"/>
                                        </p:tgtEl>
                                      </p:cBhvr>
                                      <p:by x="25000" y="25000"/>
                                    </p:animScale>
                                  </p:childTnLst>
                                </p:cTn>
                              </p:par>
                              <p:par>
                                <p:cTn id="18" presetID="49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-2.96296E-6 L 0.41493 0.32662 " pathEditMode="relative" rAng="0" ptsTypes="AA">
                                      <p:cBhvr>
                                        <p:cTn id="19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700" y="16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3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3" dur="2000" fill="hold"/>
                                        <p:tgtEl>
                                          <p:spTgt spid="17"/>
                                        </p:tgtEl>
                                      </p:cBhvr>
                                      <p:by x="30000" y="30000"/>
                                    </p:animScale>
                                  </p:childTnLst>
                                </p:cTn>
                              </p:par>
                              <p:par>
                                <p:cTn id="34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3.7037E-6 L 0.4 0.0037 " pathEditMode="relative" rAng="0" ptsTypes="AA">
                                      <p:cBhvr>
                                        <p:cTn id="35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000" y="2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000"/>
                            </p:stCondLst>
                            <p:childTnLst>
                              <p:par>
                                <p:cTn id="37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9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3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3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9" dur="2000" fill="hold"/>
                                        <p:tgtEl>
                                          <p:spTgt spid="31"/>
                                        </p:tgtEl>
                                      </p:cBhvr>
                                      <p:by x="30000" y="30000"/>
                                    </p:animScale>
                                  </p:childTnLst>
                                </p:cTn>
                              </p:par>
                              <p:par>
                                <p:cTn id="50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3.33333E-6 L -0.39584 0.00417 " pathEditMode="relative" rAng="0" ptsTypes="AA">
                                      <p:cBhvr>
                                        <p:cTn id="51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800" y="2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56" dur="2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3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3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6" dur="2000" fill="hold"/>
                                        <p:tgtEl>
                                          <p:spTgt spid="26"/>
                                        </p:tgtEl>
                                      </p:cBhvr>
                                      <p:by x="30000" y="30000"/>
                                    </p:animScale>
                                  </p:childTnLst>
                                </p:cTn>
                              </p:par>
                              <p:par>
                                <p:cTn id="67" presetID="49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39167 0.35556 " pathEditMode="relative" rAng="0" ptsTypes="AA">
                                      <p:cBhvr>
                                        <p:cTn id="68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600" y="178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2000"/>
                            </p:stCondLst>
                            <p:childTnLst>
                              <p:par>
                                <p:cTn id="70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2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3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3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82" dur="2000" fill="hold"/>
                                        <p:tgtEl>
                                          <p:spTgt spid="36"/>
                                        </p:tgtEl>
                                      </p:cBhvr>
                                      <p:by x="20000" y="2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56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38333 -0.37778 " pathEditMode="relative" rAng="0" ptsTypes="AA">
                                      <p:cBhvr>
                                        <p:cTn id="86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200" y="-189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91" dur="2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6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7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1" dur="2000" fill="hold"/>
                                        <p:tgtEl>
                                          <p:spTgt spid="3"/>
                                        </p:tgtEl>
                                      </p:cBhvr>
                                      <p:by x="20000" y="20000"/>
                                    </p:animScale>
                                  </p:childTnLst>
                                </p:cTn>
                              </p:par>
                              <p:par>
                                <p:cTn id="102" presetID="56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39167 -0.33333 " pathEditMode="relative" rAng="0" ptsTypes="AA">
                                      <p:cBhvr>
                                        <p:cTn id="103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600" y="-167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2000"/>
                            </p:stCondLst>
                            <p:childTnLst>
                              <p:par>
                                <p:cTn id="105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7286422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7" name="Объект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0" y="0"/>
            <a:ext cx="5346700" cy="3356323"/>
          </a:xfrm>
          <a:prstGeom prst="rect">
            <a:avLst/>
          </a:prstGeom>
        </p:spPr>
      </p:pic>
      <p:pic>
        <p:nvPicPr>
          <p:cNvPr id="8" name="Объект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6200" y="4057650"/>
            <a:ext cx="3733800" cy="28003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2" dur="2000" fill="hold"/>
                                        <p:tgtEl>
                                          <p:spTgt spid="2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  <p:par>
                                <p:cTn id="13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-0.25 0  E" pathEditMode="relative" ptsTypes="">
                                      <p:cBhvr>
                                        <p:cTn id="14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963"/>
          <a:stretch/>
        </p:blipFill>
        <p:spPr>
          <a:xfrm>
            <a:off x="0" y="0"/>
            <a:ext cx="9144000" cy="6781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5163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014" y="188640"/>
            <a:ext cx="8887972" cy="648072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295400" y="304800"/>
            <a:ext cx="627620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>
                <a:solidFill>
                  <a:schemeClr val="bg1"/>
                </a:solidFill>
                <a:latin typeface="+mj-lt"/>
              </a:rPr>
              <a:t>Россия-страна голубых озёр</a:t>
            </a:r>
            <a:endParaRPr lang="ru-RU" sz="40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424150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2700" y="0"/>
            <a:ext cx="91567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0" y="4114800"/>
            <a:ext cx="3579529" cy="25131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6779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880" y="15240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7684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725</TotalTime>
  <Words>38</Words>
  <Application>Microsoft Office PowerPoint</Application>
  <PresentationFormat>Экран (4:3)</PresentationFormat>
  <Paragraphs>17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Office Theme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Комп</dc:creator>
  <cp:lastModifiedBy>Хозяин</cp:lastModifiedBy>
  <cp:revision>73</cp:revision>
  <dcterms:created xsi:type="dcterms:W3CDTF">2017-10-19T07:07:38Z</dcterms:created>
  <dcterms:modified xsi:type="dcterms:W3CDTF">2022-10-30T06:42:46Z</dcterms:modified>
</cp:coreProperties>
</file>