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8288000" cy="10287000"/>
  <p:notesSz cx="18288000" cy="10287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696" y="4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11/10/2022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7DBD29">
              <a:alpha val="6587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6147062"/>
            <a:ext cx="16205200" cy="3403600"/>
          </a:xfrm>
          <a:custGeom>
            <a:avLst/>
            <a:gdLst/>
            <a:ahLst/>
            <a:cxnLst/>
            <a:rect l="l" t="t" r="r" b="b"/>
            <a:pathLst>
              <a:path w="16205200" h="3403600">
                <a:moveTo>
                  <a:pt x="12792074" y="12700"/>
                </a:moveTo>
                <a:lnTo>
                  <a:pt x="10608922" y="12700"/>
                </a:lnTo>
                <a:lnTo>
                  <a:pt x="10659260" y="0"/>
                </a:lnTo>
                <a:lnTo>
                  <a:pt x="12741351" y="0"/>
                </a:lnTo>
                <a:lnTo>
                  <a:pt x="12792074" y="12700"/>
                </a:lnTo>
                <a:close/>
              </a:path>
              <a:path w="16205200" h="3403600">
                <a:moveTo>
                  <a:pt x="12944074" y="25400"/>
                </a:moveTo>
                <a:lnTo>
                  <a:pt x="10408039" y="25400"/>
                </a:lnTo>
                <a:lnTo>
                  <a:pt x="10458186" y="12700"/>
                </a:lnTo>
                <a:lnTo>
                  <a:pt x="12893437" y="12700"/>
                </a:lnTo>
                <a:lnTo>
                  <a:pt x="12944074" y="25400"/>
                </a:lnTo>
                <a:close/>
              </a:path>
              <a:path w="16205200" h="3403600">
                <a:moveTo>
                  <a:pt x="13095786" y="38100"/>
                </a:moveTo>
                <a:lnTo>
                  <a:pt x="10207987" y="38100"/>
                </a:lnTo>
                <a:lnTo>
                  <a:pt x="10257916" y="25400"/>
                </a:lnTo>
                <a:lnTo>
                  <a:pt x="13045250" y="25400"/>
                </a:lnTo>
                <a:lnTo>
                  <a:pt x="13095786" y="38100"/>
                </a:lnTo>
                <a:close/>
              </a:path>
              <a:path w="16205200" h="3403600">
                <a:moveTo>
                  <a:pt x="13247165" y="50800"/>
                </a:moveTo>
                <a:lnTo>
                  <a:pt x="10058557" y="50800"/>
                </a:lnTo>
                <a:lnTo>
                  <a:pt x="10108306" y="38100"/>
                </a:lnTo>
                <a:lnTo>
                  <a:pt x="13196745" y="38100"/>
                </a:lnTo>
                <a:lnTo>
                  <a:pt x="13247165" y="50800"/>
                </a:lnTo>
                <a:close/>
              </a:path>
              <a:path w="16205200" h="3403600">
                <a:moveTo>
                  <a:pt x="13347877" y="63500"/>
                </a:moveTo>
                <a:lnTo>
                  <a:pt x="9909701" y="63500"/>
                </a:lnTo>
                <a:lnTo>
                  <a:pt x="9959254" y="50800"/>
                </a:lnTo>
                <a:lnTo>
                  <a:pt x="13297543" y="50800"/>
                </a:lnTo>
                <a:lnTo>
                  <a:pt x="13347877" y="63500"/>
                </a:lnTo>
                <a:close/>
              </a:path>
              <a:path w="16205200" h="3403600">
                <a:moveTo>
                  <a:pt x="13498601" y="76200"/>
                </a:moveTo>
                <a:lnTo>
                  <a:pt x="9761463" y="76200"/>
                </a:lnTo>
                <a:lnTo>
                  <a:pt x="9810805" y="63500"/>
                </a:lnTo>
                <a:lnTo>
                  <a:pt x="13448408" y="63500"/>
                </a:lnTo>
                <a:lnTo>
                  <a:pt x="13498601" y="76200"/>
                </a:lnTo>
                <a:close/>
              </a:path>
              <a:path w="16205200" h="3403600">
                <a:moveTo>
                  <a:pt x="13598835" y="88900"/>
                </a:moveTo>
                <a:lnTo>
                  <a:pt x="9613889" y="88900"/>
                </a:lnTo>
                <a:lnTo>
                  <a:pt x="9663004" y="76200"/>
                </a:lnTo>
                <a:lnTo>
                  <a:pt x="13548744" y="76200"/>
                </a:lnTo>
                <a:lnTo>
                  <a:pt x="13598835" y="88900"/>
                </a:lnTo>
                <a:close/>
              </a:path>
              <a:path w="16205200" h="3403600">
                <a:moveTo>
                  <a:pt x="13748778" y="114300"/>
                </a:moveTo>
                <a:lnTo>
                  <a:pt x="9320913" y="114300"/>
                </a:lnTo>
                <a:lnTo>
                  <a:pt x="9369530" y="101600"/>
                </a:lnTo>
                <a:lnTo>
                  <a:pt x="9467024" y="101600"/>
                </a:lnTo>
                <a:lnTo>
                  <a:pt x="9515897" y="88900"/>
                </a:lnTo>
                <a:lnTo>
                  <a:pt x="13648872" y="88900"/>
                </a:lnTo>
                <a:lnTo>
                  <a:pt x="13748778" y="114300"/>
                </a:lnTo>
                <a:close/>
              </a:path>
              <a:path w="16205200" h="3403600">
                <a:moveTo>
                  <a:pt x="13848449" y="127000"/>
                </a:moveTo>
                <a:lnTo>
                  <a:pt x="9223947" y="127000"/>
                </a:lnTo>
                <a:lnTo>
                  <a:pt x="9272385" y="114300"/>
                </a:lnTo>
                <a:lnTo>
                  <a:pt x="13798644" y="114300"/>
                </a:lnTo>
                <a:lnTo>
                  <a:pt x="13848449" y="127000"/>
                </a:lnTo>
                <a:close/>
              </a:path>
              <a:path w="16205200" h="3403600">
                <a:moveTo>
                  <a:pt x="13997485" y="152400"/>
                </a:moveTo>
                <a:lnTo>
                  <a:pt x="8983175" y="152400"/>
                </a:lnTo>
                <a:lnTo>
                  <a:pt x="9031135" y="139700"/>
                </a:lnTo>
                <a:lnTo>
                  <a:pt x="9127350" y="139700"/>
                </a:lnTo>
                <a:lnTo>
                  <a:pt x="9175601" y="127000"/>
                </a:lnTo>
                <a:lnTo>
                  <a:pt x="13898192" y="127000"/>
                </a:lnTo>
                <a:lnTo>
                  <a:pt x="13997485" y="152400"/>
                </a:lnTo>
                <a:close/>
              </a:path>
              <a:path w="16205200" h="3403600">
                <a:moveTo>
                  <a:pt x="14145917" y="177800"/>
                </a:moveTo>
                <a:lnTo>
                  <a:pt x="8786276" y="177800"/>
                </a:lnTo>
                <a:lnTo>
                  <a:pt x="8836891" y="165100"/>
                </a:lnTo>
                <a:lnTo>
                  <a:pt x="8887558" y="165100"/>
                </a:lnTo>
                <a:lnTo>
                  <a:pt x="8935315" y="152400"/>
                </a:lnTo>
                <a:lnTo>
                  <a:pt x="14047032" y="152400"/>
                </a:lnTo>
                <a:lnTo>
                  <a:pt x="14145917" y="177800"/>
                </a:lnTo>
                <a:close/>
              </a:path>
              <a:path w="16205200" h="3403600">
                <a:moveTo>
                  <a:pt x="14342807" y="215900"/>
                </a:moveTo>
                <a:lnTo>
                  <a:pt x="8483627" y="215900"/>
                </a:lnTo>
                <a:lnTo>
                  <a:pt x="8533948" y="203200"/>
                </a:lnTo>
                <a:lnTo>
                  <a:pt x="8584316" y="203200"/>
                </a:lnTo>
                <a:lnTo>
                  <a:pt x="8634733" y="190500"/>
                </a:lnTo>
                <a:lnTo>
                  <a:pt x="8685198" y="190500"/>
                </a:lnTo>
                <a:lnTo>
                  <a:pt x="8735712" y="177800"/>
                </a:lnTo>
                <a:lnTo>
                  <a:pt x="14195252" y="177800"/>
                </a:lnTo>
                <a:lnTo>
                  <a:pt x="14342807" y="215900"/>
                </a:lnTo>
                <a:close/>
              </a:path>
              <a:path w="16205200" h="3403600">
                <a:moveTo>
                  <a:pt x="16204792" y="1219200"/>
                </a:moveTo>
                <a:lnTo>
                  <a:pt x="1988506" y="1219200"/>
                </a:lnTo>
                <a:lnTo>
                  <a:pt x="2038583" y="1206500"/>
                </a:lnTo>
                <a:lnTo>
                  <a:pt x="2188560" y="1206500"/>
                </a:lnTo>
                <a:lnTo>
                  <a:pt x="2238469" y="1193800"/>
                </a:lnTo>
                <a:lnTo>
                  <a:pt x="2387959" y="1193800"/>
                </a:lnTo>
                <a:lnTo>
                  <a:pt x="2437712" y="1181100"/>
                </a:lnTo>
                <a:lnTo>
                  <a:pt x="2586748" y="1181100"/>
                </a:lnTo>
                <a:lnTo>
                  <a:pt x="2636355" y="1168400"/>
                </a:lnTo>
                <a:lnTo>
                  <a:pt x="2685927" y="1168400"/>
                </a:lnTo>
                <a:lnTo>
                  <a:pt x="2735466" y="1155700"/>
                </a:lnTo>
                <a:lnTo>
                  <a:pt x="2834443" y="1155700"/>
                </a:lnTo>
                <a:lnTo>
                  <a:pt x="2883883" y="1143000"/>
                </a:lnTo>
                <a:lnTo>
                  <a:pt x="2982670" y="1143000"/>
                </a:lnTo>
                <a:lnTo>
                  <a:pt x="3032018" y="1130300"/>
                </a:lnTo>
                <a:lnTo>
                  <a:pt x="3081337" y="1130300"/>
                </a:lnTo>
                <a:lnTo>
                  <a:pt x="3130628" y="1117600"/>
                </a:lnTo>
                <a:lnTo>
                  <a:pt x="3179890" y="1117600"/>
                </a:lnTo>
                <a:lnTo>
                  <a:pt x="3229126" y="1104900"/>
                </a:lnTo>
                <a:lnTo>
                  <a:pt x="3278335" y="1104900"/>
                </a:lnTo>
                <a:lnTo>
                  <a:pt x="3327518" y="1092200"/>
                </a:lnTo>
                <a:lnTo>
                  <a:pt x="3376676" y="1092200"/>
                </a:lnTo>
                <a:lnTo>
                  <a:pt x="3425809" y="1079500"/>
                </a:lnTo>
                <a:lnTo>
                  <a:pt x="3474919" y="1079500"/>
                </a:lnTo>
                <a:lnTo>
                  <a:pt x="3524005" y="1066800"/>
                </a:lnTo>
                <a:lnTo>
                  <a:pt x="3573069" y="1066800"/>
                </a:lnTo>
                <a:lnTo>
                  <a:pt x="3622111" y="1054100"/>
                </a:lnTo>
                <a:lnTo>
                  <a:pt x="3671133" y="1054100"/>
                </a:lnTo>
                <a:lnTo>
                  <a:pt x="3720134" y="1041400"/>
                </a:lnTo>
                <a:lnTo>
                  <a:pt x="3769115" y="1041400"/>
                </a:lnTo>
                <a:lnTo>
                  <a:pt x="3818077" y="1028700"/>
                </a:lnTo>
                <a:lnTo>
                  <a:pt x="3867021" y="1028700"/>
                </a:lnTo>
                <a:lnTo>
                  <a:pt x="3964856" y="1003300"/>
                </a:lnTo>
                <a:lnTo>
                  <a:pt x="4013749" y="1003300"/>
                </a:lnTo>
                <a:lnTo>
                  <a:pt x="4062627" y="990600"/>
                </a:lnTo>
                <a:lnTo>
                  <a:pt x="4111489" y="990600"/>
                </a:lnTo>
                <a:lnTo>
                  <a:pt x="4209172" y="965200"/>
                </a:lnTo>
                <a:lnTo>
                  <a:pt x="4257994" y="965200"/>
                </a:lnTo>
                <a:lnTo>
                  <a:pt x="4306804" y="952500"/>
                </a:lnTo>
                <a:lnTo>
                  <a:pt x="4355602" y="952500"/>
                </a:lnTo>
                <a:lnTo>
                  <a:pt x="4453167" y="927100"/>
                </a:lnTo>
                <a:lnTo>
                  <a:pt x="4501935" y="927100"/>
                </a:lnTo>
                <a:lnTo>
                  <a:pt x="4599446" y="901700"/>
                </a:lnTo>
                <a:lnTo>
                  <a:pt x="4648189" y="901700"/>
                </a:lnTo>
                <a:lnTo>
                  <a:pt x="4745657" y="876300"/>
                </a:lnTo>
                <a:lnTo>
                  <a:pt x="4794383" y="876300"/>
                </a:lnTo>
                <a:lnTo>
                  <a:pt x="4940535" y="838200"/>
                </a:lnTo>
                <a:lnTo>
                  <a:pt x="4989246" y="838200"/>
                </a:lnTo>
                <a:lnTo>
                  <a:pt x="5086663" y="812800"/>
                </a:lnTo>
                <a:lnTo>
                  <a:pt x="5135371" y="812800"/>
                </a:lnTo>
                <a:lnTo>
                  <a:pt x="5281497" y="774700"/>
                </a:lnTo>
                <a:lnTo>
                  <a:pt x="5330209" y="774700"/>
                </a:lnTo>
                <a:lnTo>
                  <a:pt x="5427643" y="749300"/>
                </a:lnTo>
                <a:lnTo>
                  <a:pt x="5525093" y="736600"/>
                </a:lnTo>
                <a:lnTo>
                  <a:pt x="5622567" y="711200"/>
                </a:lnTo>
                <a:lnTo>
                  <a:pt x="5720067" y="698500"/>
                </a:lnTo>
                <a:lnTo>
                  <a:pt x="6208182" y="596900"/>
                </a:lnTo>
                <a:lnTo>
                  <a:pt x="6403815" y="571500"/>
                </a:lnTo>
                <a:lnTo>
                  <a:pt x="6501736" y="546100"/>
                </a:lnTo>
                <a:lnTo>
                  <a:pt x="6599734" y="533400"/>
                </a:lnTo>
                <a:lnTo>
                  <a:pt x="6746888" y="495300"/>
                </a:lnTo>
                <a:lnTo>
                  <a:pt x="6795983" y="495300"/>
                </a:lnTo>
                <a:lnTo>
                  <a:pt x="6894246" y="469900"/>
                </a:lnTo>
                <a:lnTo>
                  <a:pt x="6943414" y="469900"/>
                </a:lnTo>
                <a:lnTo>
                  <a:pt x="7091073" y="431800"/>
                </a:lnTo>
                <a:lnTo>
                  <a:pt x="7140347" y="431800"/>
                </a:lnTo>
                <a:lnTo>
                  <a:pt x="7238980" y="406400"/>
                </a:lnTo>
                <a:lnTo>
                  <a:pt x="7288340" y="406400"/>
                </a:lnTo>
                <a:lnTo>
                  <a:pt x="7387152" y="381000"/>
                </a:lnTo>
                <a:lnTo>
                  <a:pt x="7436605" y="381000"/>
                </a:lnTo>
                <a:lnTo>
                  <a:pt x="7535609" y="355600"/>
                </a:lnTo>
                <a:lnTo>
                  <a:pt x="7585161" y="355600"/>
                </a:lnTo>
                <a:lnTo>
                  <a:pt x="7684368" y="330200"/>
                </a:lnTo>
                <a:lnTo>
                  <a:pt x="7734025" y="330200"/>
                </a:lnTo>
                <a:lnTo>
                  <a:pt x="7833449" y="304800"/>
                </a:lnTo>
                <a:lnTo>
                  <a:pt x="7883217" y="304800"/>
                </a:lnTo>
                <a:lnTo>
                  <a:pt x="7982869" y="279400"/>
                </a:lnTo>
                <a:lnTo>
                  <a:pt x="8032755" y="279400"/>
                </a:lnTo>
                <a:lnTo>
                  <a:pt x="8082681" y="266700"/>
                </a:lnTo>
                <a:lnTo>
                  <a:pt x="8132648" y="266700"/>
                </a:lnTo>
                <a:lnTo>
                  <a:pt x="8232708" y="241300"/>
                </a:lnTo>
                <a:lnTo>
                  <a:pt x="8282803" y="241300"/>
                </a:lnTo>
                <a:lnTo>
                  <a:pt x="8332941" y="228600"/>
                </a:lnTo>
                <a:lnTo>
                  <a:pt x="8383124" y="228600"/>
                </a:lnTo>
                <a:lnTo>
                  <a:pt x="8433353" y="215900"/>
                </a:lnTo>
                <a:lnTo>
                  <a:pt x="14391836" y="215900"/>
                </a:lnTo>
                <a:lnTo>
                  <a:pt x="15306174" y="457200"/>
                </a:lnTo>
                <a:lnTo>
                  <a:pt x="15353273" y="482600"/>
                </a:lnTo>
                <a:lnTo>
                  <a:pt x="15493879" y="520700"/>
                </a:lnTo>
                <a:lnTo>
                  <a:pt x="15540511" y="546100"/>
                </a:lnTo>
                <a:lnTo>
                  <a:pt x="15633412" y="571500"/>
                </a:lnTo>
                <a:lnTo>
                  <a:pt x="15679677" y="596900"/>
                </a:lnTo>
                <a:lnTo>
                  <a:pt x="15771827" y="622300"/>
                </a:lnTo>
                <a:lnTo>
                  <a:pt x="15817710" y="647700"/>
                </a:lnTo>
                <a:lnTo>
                  <a:pt x="15863461" y="660400"/>
                </a:lnTo>
                <a:lnTo>
                  <a:pt x="15909080" y="685800"/>
                </a:lnTo>
                <a:lnTo>
                  <a:pt x="15954564" y="698500"/>
                </a:lnTo>
                <a:lnTo>
                  <a:pt x="15999913" y="723900"/>
                </a:lnTo>
                <a:lnTo>
                  <a:pt x="16045124" y="736600"/>
                </a:lnTo>
                <a:lnTo>
                  <a:pt x="16090195" y="762000"/>
                </a:lnTo>
                <a:lnTo>
                  <a:pt x="16135126" y="774700"/>
                </a:lnTo>
                <a:lnTo>
                  <a:pt x="16204792" y="1219200"/>
                </a:lnTo>
                <a:close/>
              </a:path>
              <a:path w="16205200" h="3403600">
                <a:moveTo>
                  <a:pt x="16136165" y="3403600"/>
                </a:moveTo>
                <a:lnTo>
                  <a:pt x="0" y="3403600"/>
                </a:lnTo>
                <a:lnTo>
                  <a:pt x="0" y="1143000"/>
                </a:lnTo>
                <a:lnTo>
                  <a:pt x="43066" y="1155700"/>
                </a:lnTo>
                <a:lnTo>
                  <a:pt x="160645" y="1155700"/>
                </a:lnTo>
                <a:lnTo>
                  <a:pt x="195079" y="1168400"/>
                </a:lnTo>
                <a:lnTo>
                  <a:pt x="282712" y="1168400"/>
                </a:lnTo>
                <a:lnTo>
                  <a:pt x="306369" y="1181100"/>
                </a:lnTo>
                <a:lnTo>
                  <a:pt x="411092" y="1181100"/>
                </a:lnTo>
                <a:lnTo>
                  <a:pt x="462839" y="1193800"/>
                </a:lnTo>
                <a:lnTo>
                  <a:pt x="566142" y="1193800"/>
                </a:lnTo>
                <a:lnTo>
                  <a:pt x="617698" y="1206500"/>
                </a:lnTo>
                <a:lnTo>
                  <a:pt x="823311" y="1206500"/>
                </a:lnTo>
                <a:lnTo>
                  <a:pt x="874565" y="1219200"/>
                </a:lnTo>
                <a:lnTo>
                  <a:pt x="16204792" y="1219200"/>
                </a:lnTo>
                <a:lnTo>
                  <a:pt x="16197052" y="2120900"/>
                </a:lnTo>
                <a:lnTo>
                  <a:pt x="16158348" y="3022600"/>
                </a:lnTo>
                <a:lnTo>
                  <a:pt x="16136165" y="3403600"/>
                </a:lnTo>
                <a:close/>
              </a:path>
            </a:pathLst>
          </a:custGeom>
          <a:solidFill>
            <a:srgbClr val="EBF7E8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bg 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662586" y="0"/>
            <a:ext cx="2625413" cy="1325042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393626" y="0"/>
            <a:ext cx="3690776" cy="1520000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1931367" cy="2093291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0" y="3971859"/>
            <a:ext cx="4596879" cy="6315140"/>
          </a:xfrm>
          <a:prstGeom prst="rect">
            <a:avLst/>
          </a:prstGeom>
        </p:spPr>
      </p:pic>
      <p:sp>
        <p:nvSpPr>
          <p:cNvPr id="22" name="bg object 22"/>
          <p:cNvSpPr/>
          <p:nvPr/>
        </p:nvSpPr>
        <p:spPr>
          <a:xfrm>
            <a:off x="1338271" y="1482088"/>
            <a:ext cx="977900" cy="980440"/>
          </a:xfrm>
          <a:custGeom>
            <a:avLst/>
            <a:gdLst/>
            <a:ahLst/>
            <a:cxnLst/>
            <a:rect l="l" t="t" r="r" b="b"/>
            <a:pathLst>
              <a:path w="977900" h="980439">
                <a:moveTo>
                  <a:pt x="488903" y="980443"/>
                </a:moveTo>
                <a:lnTo>
                  <a:pt x="440982" y="978083"/>
                </a:lnTo>
                <a:lnTo>
                  <a:pt x="393522" y="971024"/>
                </a:lnTo>
                <a:lnTo>
                  <a:pt x="346982" y="959334"/>
                </a:lnTo>
                <a:lnTo>
                  <a:pt x="301807" y="943127"/>
                </a:lnTo>
                <a:lnTo>
                  <a:pt x="258435" y="922558"/>
                </a:lnTo>
                <a:lnTo>
                  <a:pt x="217283" y="897826"/>
                </a:lnTo>
                <a:lnTo>
                  <a:pt x="178746" y="869168"/>
                </a:lnTo>
                <a:lnTo>
                  <a:pt x="143196" y="836860"/>
                </a:lnTo>
                <a:lnTo>
                  <a:pt x="110975" y="801215"/>
                </a:lnTo>
                <a:lnTo>
                  <a:pt x="82395" y="762574"/>
                </a:lnTo>
                <a:lnTo>
                  <a:pt x="57729" y="721310"/>
                </a:lnTo>
                <a:lnTo>
                  <a:pt x="37215" y="677821"/>
                </a:lnTo>
                <a:lnTo>
                  <a:pt x="21052" y="632525"/>
                </a:lnTo>
                <a:lnTo>
                  <a:pt x="9394" y="585859"/>
                </a:lnTo>
                <a:lnTo>
                  <a:pt x="2354" y="538272"/>
                </a:lnTo>
                <a:lnTo>
                  <a:pt x="0" y="490221"/>
                </a:lnTo>
                <a:lnTo>
                  <a:pt x="147" y="478187"/>
                </a:lnTo>
                <a:lnTo>
                  <a:pt x="3677" y="430209"/>
                </a:lnTo>
                <a:lnTo>
                  <a:pt x="11879" y="382809"/>
                </a:lnTo>
                <a:lnTo>
                  <a:pt x="24676" y="336444"/>
                </a:lnTo>
                <a:lnTo>
                  <a:pt x="41944" y="291560"/>
                </a:lnTo>
                <a:lnTo>
                  <a:pt x="63516" y="248589"/>
                </a:lnTo>
                <a:lnTo>
                  <a:pt x="89185" y="207944"/>
                </a:lnTo>
                <a:lnTo>
                  <a:pt x="118703" y="170019"/>
                </a:lnTo>
                <a:lnTo>
                  <a:pt x="151787" y="135177"/>
                </a:lnTo>
                <a:lnTo>
                  <a:pt x="188117" y="103754"/>
                </a:lnTo>
                <a:lnTo>
                  <a:pt x="227344" y="76054"/>
                </a:lnTo>
                <a:lnTo>
                  <a:pt x="269089" y="52341"/>
                </a:lnTo>
                <a:lnTo>
                  <a:pt x="312952" y="32846"/>
                </a:lnTo>
                <a:lnTo>
                  <a:pt x="358509" y="17756"/>
                </a:lnTo>
                <a:lnTo>
                  <a:pt x="405322" y="7216"/>
                </a:lnTo>
                <a:lnTo>
                  <a:pt x="452940" y="1327"/>
                </a:lnTo>
                <a:lnTo>
                  <a:pt x="488903" y="0"/>
                </a:lnTo>
                <a:lnTo>
                  <a:pt x="500904" y="147"/>
                </a:lnTo>
                <a:lnTo>
                  <a:pt x="548753" y="3686"/>
                </a:lnTo>
                <a:lnTo>
                  <a:pt x="596025" y="11911"/>
                </a:lnTo>
                <a:lnTo>
                  <a:pt x="642266" y="24743"/>
                </a:lnTo>
                <a:lnTo>
                  <a:pt x="687030" y="42057"/>
                </a:lnTo>
                <a:lnTo>
                  <a:pt x="729885" y="63687"/>
                </a:lnTo>
                <a:lnTo>
                  <a:pt x="770420" y="89425"/>
                </a:lnTo>
                <a:lnTo>
                  <a:pt x="808244" y="119023"/>
                </a:lnTo>
                <a:lnTo>
                  <a:pt x="842992" y="152196"/>
                </a:lnTo>
                <a:lnTo>
                  <a:pt x="874330" y="188624"/>
                </a:lnTo>
                <a:lnTo>
                  <a:pt x="901956" y="227957"/>
                </a:lnTo>
                <a:lnTo>
                  <a:pt x="925604" y="269815"/>
                </a:lnTo>
                <a:lnTo>
                  <a:pt x="945047" y="313796"/>
                </a:lnTo>
                <a:lnTo>
                  <a:pt x="960097" y="359476"/>
                </a:lnTo>
                <a:lnTo>
                  <a:pt x="970609" y="406416"/>
                </a:lnTo>
                <a:lnTo>
                  <a:pt x="976481" y="454162"/>
                </a:lnTo>
                <a:lnTo>
                  <a:pt x="977806" y="490221"/>
                </a:lnTo>
                <a:lnTo>
                  <a:pt x="977659" y="502256"/>
                </a:lnTo>
                <a:lnTo>
                  <a:pt x="974129" y="550233"/>
                </a:lnTo>
                <a:lnTo>
                  <a:pt x="965926" y="597633"/>
                </a:lnTo>
                <a:lnTo>
                  <a:pt x="953129" y="643998"/>
                </a:lnTo>
                <a:lnTo>
                  <a:pt x="935861" y="688883"/>
                </a:lnTo>
                <a:lnTo>
                  <a:pt x="914289" y="731854"/>
                </a:lnTo>
                <a:lnTo>
                  <a:pt x="888620" y="772498"/>
                </a:lnTo>
                <a:lnTo>
                  <a:pt x="859102" y="810424"/>
                </a:lnTo>
                <a:lnTo>
                  <a:pt x="826019" y="845266"/>
                </a:lnTo>
                <a:lnTo>
                  <a:pt x="789688" y="876688"/>
                </a:lnTo>
                <a:lnTo>
                  <a:pt x="750462" y="904389"/>
                </a:lnTo>
                <a:lnTo>
                  <a:pt x="708716" y="928101"/>
                </a:lnTo>
                <a:lnTo>
                  <a:pt x="664853" y="947596"/>
                </a:lnTo>
                <a:lnTo>
                  <a:pt x="619296" y="962687"/>
                </a:lnTo>
                <a:lnTo>
                  <a:pt x="572483" y="973227"/>
                </a:lnTo>
                <a:lnTo>
                  <a:pt x="524865" y="979115"/>
                </a:lnTo>
                <a:lnTo>
                  <a:pt x="488903" y="98044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3" name="bg object 23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380821" y="1524676"/>
            <a:ext cx="892782" cy="895190"/>
          </a:xfrm>
          <a:prstGeom prst="rect">
            <a:avLst/>
          </a:prstGeom>
        </p:spPr>
      </p:pic>
      <p:sp>
        <p:nvSpPr>
          <p:cNvPr id="24" name="bg object 24"/>
          <p:cNvSpPr/>
          <p:nvPr/>
        </p:nvSpPr>
        <p:spPr>
          <a:xfrm>
            <a:off x="1380821" y="1524676"/>
            <a:ext cx="892810" cy="895350"/>
          </a:xfrm>
          <a:custGeom>
            <a:avLst/>
            <a:gdLst/>
            <a:ahLst/>
            <a:cxnLst/>
            <a:rect l="l" t="t" r="r" b="b"/>
            <a:pathLst>
              <a:path w="892810" h="895350">
                <a:moveTo>
                  <a:pt x="892782" y="447595"/>
                </a:moveTo>
                <a:lnTo>
                  <a:pt x="890633" y="491467"/>
                </a:lnTo>
                <a:lnTo>
                  <a:pt x="884205" y="534916"/>
                </a:lnTo>
                <a:lnTo>
                  <a:pt x="873561" y="577525"/>
                </a:lnTo>
                <a:lnTo>
                  <a:pt x="858803" y="618882"/>
                </a:lnTo>
                <a:lnTo>
                  <a:pt x="840073" y="658590"/>
                </a:lnTo>
                <a:lnTo>
                  <a:pt x="817552" y="696266"/>
                </a:lnTo>
                <a:lnTo>
                  <a:pt x="791456" y="731546"/>
                </a:lnTo>
                <a:lnTo>
                  <a:pt x="762037" y="764093"/>
                </a:lnTo>
                <a:lnTo>
                  <a:pt x="729579" y="793591"/>
                </a:lnTo>
                <a:lnTo>
                  <a:pt x="694393" y="819757"/>
                </a:lnTo>
                <a:lnTo>
                  <a:pt x="656818" y="842339"/>
                </a:lnTo>
                <a:lnTo>
                  <a:pt x="617218" y="861119"/>
                </a:lnTo>
                <a:lnTo>
                  <a:pt x="575972" y="875917"/>
                </a:lnTo>
                <a:lnTo>
                  <a:pt x="533478" y="886590"/>
                </a:lnTo>
                <a:lnTo>
                  <a:pt x="490145" y="893035"/>
                </a:lnTo>
                <a:lnTo>
                  <a:pt x="446391" y="895190"/>
                </a:lnTo>
                <a:lnTo>
                  <a:pt x="435433" y="895056"/>
                </a:lnTo>
                <a:lnTo>
                  <a:pt x="391745" y="891824"/>
                </a:lnTo>
                <a:lnTo>
                  <a:pt x="348583" y="884314"/>
                </a:lnTo>
                <a:lnTo>
                  <a:pt x="306363" y="872599"/>
                </a:lnTo>
                <a:lnTo>
                  <a:pt x="265492" y="856790"/>
                </a:lnTo>
                <a:lnTo>
                  <a:pt x="226362" y="837040"/>
                </a:lnTo>
                <a:lnTo>
                  <a:pt x="189352" y="813540"/>
                </a:lnTo>
                <a:lnTo>
                  <a:pt x="154818" y="786516"/>
                </a:lnTo>
                <a:lnTo>
                  <a:pt x="123091" y="756228"/>
                </a:lnTo>
                <a:lnTo>
                  <a:pt x="94478" y="722967"/>
                </a:lnTo>
                <a:lnTo>
                  <a:pt x="69254" y="687055"/>
                </a:lnTo>
                <a:lnTo>
                  <a:pt x="47662" y="648836"/>
                </a:lnTo>
                <a:lnTo>
                  <a:pt x="29910" y="608679"/>
                </a:lnTo>
                <a:lnTo>
                  <a:pt x="16169" y="566971"/>
                </a:lnTo>
                <a:lnTo>
                  <a:pt x="6571" y="524113"/>
                </a:lnTo>
                <a:lnTo>
                  <a:pt x="1209" y="480519"/>
                </a:lnTo>
                <a:lnTo>
                  <a:pt x="0" y="447595"/>
                </a:lnTo>
                <a:lnTo>
                  <a:pt x="134" y="436607"/>
                </a:lnTo>
                <a:lnTo>
                  <a:pt x="3357" y="392801"/>
                </a:lnTo>
                <a:lnTo>
                  <a:pt x="10846" y="349523"/>
                </a:lnTo>
                <a:lnTo>
                  <a:pt x="22531" y="307189"/>
                </a:lnTo>
                <a:lnTo>
                  <a:pt x="38297" y="266208"/>
                </a:lnTo>
                <a:lnTo>
                  <a:pt x="57993" y="226973"/>
                </a:lnTo>
                <a:lnTo>
                  <a:pt x="81430" y="189863"/>
                </a:lnTo>
                <a:lnTo>
                  <a:pt x="108381" y="155235"/>
                </a:lnTo>
                <a:lnTo>
                  <a:pt x="138588" y="123423"/>
                </a:lnTo>
                <a:lnTo>
                  <a:pt x="171759" y="94733"/>
                </a:lnTo>
                <a:lnTo>
                  <a:pt x="207575" y="69440"/>
                </a:lnTo>
                <a:lnTo>
                  <a:pt x="245691" y="47790"/>
                </a:lnTo>
                <a:lnTo>
                  <a:pt x="285740" y="29990"/>
                </a:lnTo>
                <a:lnTo>
                  <a:pt x="327336" y="16212"/>
                </a:lnTo>
                <a:lnTo>
                  <a:pt x="370078" y="6588"/>
                </a:lnTo>
                <a:lnTo>
                  <a:pt x="413556" y="1212"/>
                </a:lnTo>
                <a:lnTo>
                  <a:pt x="446391" y="0"/>
                </a:lnTo>
                <a:lnTo>
                  <a:pt x="457349" y="134"/>
                </a:lnTo>
                <a:lnTo>
                  <a:pt x="501037" y="3366"/>
                </a:lnTo>
                <a:lnTo>
                  <a:pt x="544199" y="10876"/>
                </a:lnTo>
                <a:lnTo>
                  <a:pt x="586419" y="22591"/>
                </a:lnTo>
                <a:lnTo>
                  <a:pt x="627290" y="38400"/>
                </a:lnTo>
                <a:lnTo>
                  <a:pt x="666420" y="58149"/>
                </a:lnTo>
                <a:lnTo>
                  <a:pt x="703430" y="81649"/>
                </a:lnTo>
                <a:lnTo>
                  <a:pt x="737964" y="108674"/>
                </a:lnTo>
                <a:lnTo>
                  <a:pt x="769691" y="138962"/>
                </a:lnTo>
                <a:lnTo>
                  <a:pt x="798304" y="172223"/>
                </a:lnTo>
                <a:lnTo>
                  <a:pt x="823528" y="208135"/>
                </a:lnTo>
                <a:lnTo>
                  <a:pt x="845120" y="246354"/>
                </a:lnTo>
                <a:lnTo>
                  <a:pt x="862872" y="286511"/>
                </a:lnTo>
                <a:lnTo>
                  <a:pt x="876613" y="328219"/>
                </a:lnTo>
                <a:lnTo>
                  <a:pt x="886211" y="371076"/>
                </a:lnTo>
                <a:lnTo>
                  <a:pt x="891573" y="414671"/>
                </a:lnTo>
                <a:lnTo>
                  <a:pt x="892782" y="447595"/>
                </a:lnTo>
                <a:close/>
              </a:path>
            </a:pathLst>
          </a:custGeom>
          <a:ln w="317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5" name="bg object 25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380637" y="1524996"/>
            <a:ext cx="795268" cy="752441"/>
          </a:xfrm>
          <a:prstGeom prst="rect">
            <a:avLst/>
          </a:prstGeom>
        </p:spPr>
      </p:pic>
      <p:sp>
        <p:nvSpPr>
          <p:cNvPr id="26" name="bg object 26"/>
          <p:cNvSpPr/>
          <p:nvPr/>
        </p:nvSpPr>
        <p:spPr>
          <a:xfrm>
            <a:off x="1541715" y="1895612"/>
            <a:ext cx="571500" cy="153035"/>
          </a:xfrm>
          <a:custGeom>
            <a:avLst/>
            <a:gdLst/>
            <a:ahLst/>
            <a:cxnLst/>
            <a:rect l="l" t="t" r="r" b="b"/>
            <a:pathLst>
              <a:path w="571500" h="153035">
                <a:moveTo>
                  <a:pt x="565895" y="152465"/>
                </a:moveTo>
                <a:lnTo>
                  <a:pt x="5121" y="152465"/>
                </a:lnTo>
                <a:lnTo>
                  <a:pt x="0" y="148427"/>
                </a:lnTo>
                <a:lnTo>
                  <a:pt x="0" y="5135"/>
                </a:lnTo>
                <a:lnTo>
                  <a:pt x="5121" y="0"/>
                </a:lnTo>
                <a:lnTo>
                  <a:pt x="565895" y="0"/>
                </a:lnTo>
                <a:lnTo>
                  <a:pt x="571016" y="5135"/>
                </a:lnTo>
                <a:lnTo>
                  <a:pt x="571015" y="148427"/>
                </a:lnTo>
                <a:lnTo>
                  <a:pt x="565895" y="15246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7" name="bg object 2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842044" y="2608317"/>
            <a:ext cx="3129424" cy="2222499"/>
          </a:xfrm>
          <a:prstGeom prst="rect">
            <a:avLst/>
          </a:prstGeom>
        </p:spPr>
      </p:pic>
      <p:pic>
        <p:nvPicPr>
          <p:cNvPr id="28" name="bg object 2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7276428" y="3039295"/>
            <a:ext cx="3268936" cy="1511299"/>
          </a:xfrm>
          <a:prstGeom prst="rect">
            <a:avLst/>
          </a:prstGeom>
        </p:spPr>
      </p:pic>
      <p:pic>
        <p:nvPicPr>
          <p:cNvPr id="29" name="bg object 29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3835327" y="1689680"/>
            <a:ext cx="1705819" cy="3406050"/>
          </a:xfrm>
          <a:prstGeom prst="rect">
            <a:avLst/>
          </a:prstGeom>
        </p:spPr>
      </p:pic>
      <p:pic>
        <p:nvPicPr>
          <p:cNvPr id="30" name="bg object 30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3833887" y="1862926"/>
            <a:ext cx="1721972" cy="3031682"/>
          </a:xfrm>
          <a:prstGeom prst="rect">
            <a:avLst/>
          </a:prstGeom>
        </p:spPr>
      </p:pic>
      <p:pic>
        <p:nvPicPr>
          <p:cNvPr id="31" name="bg object 31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5874866" y="2556257"/>
            <a:ext cx="2247899" cy="2247899"/>
          </a:xfrm>
          <a:prstGeom prst="rect">
            <a:avLst/>
          </a:prstGeom>
        </p:spPr>
      </p:pic>
      <p:pic>
        <p:nvPicPr>
          <p:cNvPr id="32" name="bg object 32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4324465" y="6744926"/>
            <a:ext cx="2157551" cy="2720244"/>
          </a:xfrm>
          <a:prstGeom prst="rect">
            <a:avLst/>
          </a:prstGeom>
        </p:spPr>
      </p:pic>
      <p:pic>
        <p:nvPicPr>
          <p:cNvPr id="33" name="bg object 33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6997537" y="7266250"/>
            <a:ext cx="3436935" cy="197938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90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11/10/2022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90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11/10/2022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90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11/10/2022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11/10/2022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3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6"/>
                </a:moveTo>
                <a:lnTo>
                  <a:pt x="0" y="10286996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6"/>
                </a:lnTo>
                <a:close/>
              </a:path>
            </a:pathLst>
          </a:custGeom>
          <a:solidFill>
            <a:srgbClr val="7DBD29">
              <a:alpha val="6587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125616" y="3644335"/>
            <a:ext cx="6036766" cy="622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90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14400" y="2366010"/>
            <a:ext cx="1645920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11/10/2022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4.png"/><Relationship Id="rId3" Type="http://schemas.openxmlformats.org/officeDocument/2006/relationships/image" Target="../media/image35.png"/><Relationship Id="rId7" Type="http://schemas.openxmlformats.org/officeDocument/2006/relationships/image" Target="../media/image38.png"/><Relationship Id="rId12" Type="http://schemas.openxmlformats.org/officeDocument/2006/relationships/image" Target="../media/image43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18.png"/><Relationship Id="rId10" Type="http://schemas.openxmlformats.org/officeDocument/2006/relationships/image" Target="../media/image41.png"/><Relationship Id="rId4" Type="http://schemas.openxmlformats.org/officeDocument/2006/relationships/image" Target="../media/image36.png"/><Relationship Id="rId9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6691083"/>
            <a:ext cx="18287998" cy="3589078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662586" y="1"/>
            <a:ext cx="2625413" cy="1325041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393626" y="0"/>
            <a:ext cx="3690780" cy="1520001"/>
          </a:xfrm>
          <a:prstGeom prst="rect">
            <a:avLst/>
          </a:prstGeom>
        </p:spPr>
      </p:pic>
      <p:grpSp>
        <p:nvGrpSpPr>
          <p:cNvPr id="5" name="object 5"/>
          <p:cNvGrpSpPr/>
          <p:nvPr/>
        </p:nvGrpSpPr>
        <p:grpSpPr>
          <a:xfrm>
            <a:off x="-264087" y="-161637"/>
            <a:ext cx="8274684" cy="10069830"/>
            <a:chOff x="0" y="0"/>
            <a:chExt cx="8274684" cy="10069830"/>
          </a:xfrm>
        </p:grpSpPr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0"/>
              <a:ext cx="1931368" cy="2093293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01066" y="1839806"/>
              <a:ext cx="5838824" cy="8229599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839169" y="704623"/>
              <a:ext cx="2435054" cy="172720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839169" y="2832943"/>
              <a:ext cx="2435054" cy="1727200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839169" y="5053984"/>
              <a:ext cx="2435054" cy="1727200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839169" y="7429873"/>
              <a:ext cx="2435054" cy="1727200"/>
            </a:xfrm>
            <a:prstGeom prst="rect">
              <a:avLst/>
            </a:prstGeom>
          </p:spPr>
        </p:pic>
      </p:grpSp>
      <p:pic>
        <p:nvPicPr>
          <p:cNvPr id="12" name="object 12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1104762" y="2540672"/>
            <a:ext cx="2733185" cy="5377593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3873255" y="1028700"/>
            <a:ext cx="1352549" cy="1352549"/>
          </a:xfrm>
          <a:prstGeom prst="rect">
            <a:avLst/>
          </a:prstGeom>
        </p:spPr>
      </p:pic>
      <p:sp>
        <p:nvSpPr>
          <p:cNvPr id="14" name="object 14"/>
          <p:cNvSpPr txBox="1"/>
          <p:nvPr/>
        </p:nvSpPr>
        <p:spPr>
          <a:xfrm>
            <a:off x="6628320" y="860601"/>
            <a:ext cx="421640" cy="117348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500" spc="-40" dirty="0">
                <a:latin typeface="Verdana"/>
                <a:cs typeface="Verdana"/>
              </a:rPr>
              <a:t>I</a:t>
            </a:r>
            <a:endParaRPr sz="7500" dirty="0">
              <a:latin typeface="Verdana"/>
              <a:cs typeface="Verdan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180273" y="3110382"/>
            <a:ext cx="1751330" cy="96837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6150" spc="325" dirty="0">
                <a:latin typeface="Verdana"/>
                <a:cs typeface="Verdana"/>
              </a:rPr>
              <a:t>Y</a:t>
            </a:r>
            <a:r>
              <a:rPr sz="6150" spc="165" dirty="0">
                <a:latin typeface="Verdana"/>
                <a:cs typeface="Verdana"/>
              </a:rPr>
              <a:t>O</a:t>
            </a:r>
            <a:r>
              <a:rPr sz="6150" spc="-40" dirty="0">
                <a:latin typeface="Verdana"/>
                <a:cs typeface="Verdana"/>
              </a:rPr>
              <a:t>U</a:t>
            </a:r>
            <a:endParaRPr sz="6150">
              <a:latin typeface="Verdana"/>
              <a:cs typeface="Verdan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543932" y="5591274"/>
            <a:ext cx="1147445" cy="894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700" spc="-225" dirty="0">
                <a:latin typeface="Verdana"/>
                <a:cs typeface="Verdana"/>
              </a:rPr>
              <a:t>W</a:t>
            </a:r>
            <a:r>
              <a:rPr sz="5700" spc="-185" dirty="0">
                <a:latin typeface="Verdana"/>
                <a:cs typeface="Verdana"/>
              </a:rPr>
              <a:t>E</a:t>
            </a:r>
            <a:endParaRPr sz="5700">
              <a:latin typeface="Verdana"/>
              <a:cs typeface="Verdan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238406" y="7809183"/>
            <a:ext cx="1707514" cy="80518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5100" spc="-270" dirty="0">
                <a:latin typeface="Verdana"/>
                <a:cs typeface="Verdana"/>
              </a:rPr>
              <a:t>T</a:t>
            </a:r>
            <a:r>
              <a:rPr sz="5100" spc="65" dirty="0">
                <a:latin typeface="Verdana"/>
                <a:cs typeface="Verdana"/>
              </a:rPr>
              <a:t>H</a:t>
            </a:r>
            <a:r>
              <a:rPr sz="5100" spc="-160" dirty="0">
                <a:latin typeface="Verdana"/>
                <a:cs typeface="Verdana"/>
              </a:rPr>
              <a:t>E</a:t>
            </a:r>
            <a:r>
              <a:rPr sz="5100" spc="260" dirty="0">
                <a:latin typeface="Verdana"/>
                <a:cs typeface="Verdana"/>
              </a:rPr>
              <a:t>Y</a:t>
            </a:r>
            <a:endParaRPr sz="5100">
              <a:latin typeface="Verdana"/>
              <a:cs typeface="Verdan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9076938" y="3655266"/>
            <a:ext cx="523875" cy="148717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9550" spc="-1090" dirty="0">
                <a:latin typeface="Trebuchet MS"/>
                <a:cs typeface="Trebuchet MS"/>
              </a:rPr>
              <a:t>+</a:t>
            </a:r>
            <a:endParaRPr sz="9550">
              <a:latin typeface="Trebuchet MS"/>
              <a:cs typeface="Trebuchet M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1091572" y="3663286"/>
            <a:ext cx="2830195" cy="24199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27710" marR="5080" indent="-715645">
              <a:lnSpc>
                <a:spcPct val="117200"/>
              </a:lnSpc>
              <a:spcBef>
                <a:spcPts val="95"/>
              </a:spcBef>
            </a:pPr>
            <a:r>
              <a:rPr sz="6700" b="1" spc="-155" dirty="0">
                <a:latin typeface="Tahoma"/>
                <a:cs typeface="Tahoma"/>
              </a:rPr>
              <a:t>DRINK  </a:t>
            </a:r>
            <a:r>
              <a:rPr sz="6700" b="1" spc="-85" dirty="0">
                <a:latin typeface="Tahoma"/>
                <a:cs typeface="Tahoma"/>
              </a:rPr>
              <a:t>EAT</a:t>
            </a:r>
            <a:endParaRPr sz="6700" dirty="0">
              <a:latin typeface="Tahoma"/>
              <a:cs typeface="Tahom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970537" y="1190356"/>
            <a:ext cx="2577465" cy="11118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7100" i="1" spc="-355" dirty="0">
                <a:latin typeface="Palatino Linotype"/>
                <a:cs typeface="Palatino Linotype"/>
              </a:rPr>
              <a:t>Positive</a:t>
            </a:r>
            <a:endParaRPr sz="7100">
              <a:latin typeface="Palatino Linotype"/>
              <a:cs typeface="Palatino Linotyp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028701"/>
            <a:ext cx="7820659" cy="9258300"/>
            <a:chOff x="0" y="1028701"/>
            <a:chExt cx="7820659" cy="92583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2057401"/>
              <a:ext cx="5838824" cy="8229598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843235" y="1028701"/>
              <a:ext cx="1976945" cy="2491319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843235" y="3809388"/>
              <a:ext cx="1976945" cy="249131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843235" y="6750487"/>
              <a:ext cx="1976945" cy="2491319"/>
            </a:xfrm>
            <a:prstGeom prst="rect">
              <a:avLst/>
            </a:prstGeom>
          </p:spPr>
        </p:pic>
      </p:grpSp>
      <p:pic>
        <p:nvPicPr>
          <p:cNvPr id="7" name="object 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959419" y="3997052"/>
            <a:ext cx="2743342" cy="2065767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3543954" y="3086101"/>
            <a:ext cx="4114799" cy="4114799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8221687" y="3763145"/>
            <a:ext cx="2324099" cy="2781299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12805702" y="4283249"/>
            <a:ext cx="482600" cy="148717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9550" spc="-1415" dirty="0">
                <a:latin typeface="Trebuchet MS"/>
                <a:cs typeface="Trebuchet MS"/>
              </a:rPr>
              <a:t>=</a:t>
            </a:r>
            <a:endParaRPr sz="955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3931155" y="3807178"/>
            <a:ext cx="3131820" cy="22733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86435" marR="5080" indent="-674370">
              <a:lnSpc>
                <a:spcPct val="116100"/>
              </a:lnSpc>
              <a:spcBef>
                <a:spcPts val="105"/>
              </a:spcBef>
            </a:pPr>
            <a:r>
              <a:rPr sz="6350" b="1" spc="-160" dirty="0">
                <a:latin typeface="Tahoma"/>
                <a:cs typeface="Tahoma"/>
              </a:rPr>
              <a:t>D</a:t>
            </a:r>
            <a:r>
              <a:rPr sz="6350" b="1" spc="-325" dirty="0">
                <a:latin typeface="Tahoma"/>
                <a:cs typeface="Tahoma"/>
              </a:rPr>
              <a:t>R</a:t>
            </a:r>
            <a:r>
              <a:rPr sz="6350" b="1" spc="-869" dirty="0">
                <a:latin typeface="Tahoma"/>
                <a:cs typeface="Tahoma"/>
              </a:rPr>
              <a:t>I</a:t>
            </a:r>
            <a:r>
              <a:rPr sz="6350" b="1" spc="390" dirty="0">
                <a:latin typeface="Tahoma"/>
                <a:cs typeface="Tahoma"/>
              </a:rPr>
              <a:t>N</a:t>
            </a:r>
            <a:r>
              <a:rPr sz="6350" b="1" spc="-70" dirty="0">
                <a:latin typeface="Tahoma"/>
                <a:cs typeface="Tahoma"/>
              </a:rPr>
              <a:t>K</a:t>
            </a:r>
            <a:r>
              <a:rPr sz="6350" b="1" spc="-235" dirty="0">
                <a:solidFill>
                  <a:srgbClr val="953731"/>
                </a:solidFill>
                <a:latin typeface="Tahoma"/>
                <a:cs typeface="Tahoma"/>
              </a:rPr>
              <a:t>S  </a:t>
            </a:r>
            <a:r>
              <a:rPr sz="6350" b="1" spc="-175" dirty="0">
                <a:latin typeface="Tahoma"/>
                <a:cs typeface="Tahoma"/>
              </a:rPr>
              <a:t>EAT</a:t>
            </a:r>
            <a:r>
              <a:rPr sz="6350" b="1" spc="-175" dirty="0">
                <a:solidFill>
                  <a:srgbClr val="953731"/>
                </a:solidFill>
                <a:latin typeface="Tahoma"/>
                <a:cs typeface="Tahoma"/>
              </a:rPr>
              <a:t>S</a:t>
            </a:r>
            <a:endParaRPr sz="6350">
              <a:latin typeface="Tahoma"/>
              <a:cs typeface="Tahom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083791" y="1456525"/>
            <a:ext cx="1503045" cy="132715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8500" spc="114" dirty="0">
                <a:latin typeface="Verdana"/>
                <a:cs typeface="Verdana"/>
              </a:rPr>
              <a:t>H</a:t>
            </a:r>
            <a:r>
              <a:rPr sz="8500" spc="-254" dirty="0">
                <a:latin typeface="Verdana"/>
                <a:cs typeface="Verdana"/>
              </a:rPr>
              <a:t>E</a:t>
            </a:r>
            <a:endParaRPr sz="8500" dirty="0">
              <a:latin typeface="Verdana"/>
              <a:cs typeface="Verdan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958755" y="4071548"/>
            <a:ext cx="2550160" cy="148717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sz="6550" spc="-120" dirty="0">
                <a:latin typeface="Verdana"/>
                <a:cs typeface="Verdana"/>
              </a:rPr>
              <a:t>SHE</a:t>
            </a:r>
            <a:r>
              <a:rPr sz="6550" spc="-20" dirty="0">
                <a:latin typeface="Verdana"/>
                <a:cs typeface="Verdana"/>
              </a:rPr>
              <a:t> </a:t>
            </a:r>
            <a:r>
              <a:rPr sz="14325" spc="-1635" baseline="-14834" dirty="0">
                <a:latin typeface="Trebuchet MS"/>
                <a:cs typeface="Trebuchet MS"/>
              </a:rPr>
              <a:t>+</a:t>
            </a:r>
            <a:endParaRPr sz="14325" baseline="-14834">
              <a:latin typeface="Trebuchet MS"/>
              <a:cs typeface="Trebuchet M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242272" y="7479103"/>
            <a:ext cx="1083945" cy="132715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8500" spc="-45" dirty="0">
                <a:latin typeface="Verdana"/>
                <a:cs typeface="Verdana"/>
              </a:rPr>
              <a:t>I</a:t>
            </a:r>
            <a:r>
              <a:rPr sz="8500" spc="-440" dirty="0">
                <a:latin typeface="Verdana"/>
                <a:cs typeface="Verdana"/>
              </a:rPr>
              <a:t>T</a:t>
            </a:r>
            <a:endParaRPr sz="85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861143" y="6953847"/>
            <a:ext cx="1057910" cy="2144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36854">
              <a:lnSpc>
                <a:spcPct val="114399"/>
              </a:lnSpc>
              <a:spcBef>
                <a:spcPts val="100"/>
              </a:spcBef>
            </a:pPr>
            <a:r>
              <a:rPr sz="4050" spc="-50" dirty="0">
                <a:latin typeface="Verdana"/>
                <a:cs typeface="Verdana"/>
              </a:rPr>
              <a:t>HE </a:t>
            </a:r>
            <a:r>
              <a:rPr sz="4050" spc="-1410" dirty="0">
                <a:latin typeface="Verdana"/>
                <a:cs typeface="Verdana"/>
              </a:rPr>
              <a:t> </a:t>
            </a:r>
            <a:r>
              <a:rPr sz="4050" spc="-150" dirty="0">
                <a:latin typeface="Verdana"/>
                <a:cs typeface="Verdana"/>
              </a:rPr>
              <a:t>S</a:t>
            </a:r>
            <a:r>
              <a:rPr sz="4050" spc="35" dirty="0">
                <a:latin typeface="Verdana"/>
                <a:cs typeface="Verdana"/>
              </a:rPr>
              <a:t>H</a:t>
            </a:r>
            <a:r>
              <a:rPr sz="4050" spc="-135" dirty="0">
                <a:latin typeface="Verdana"/>
                <a:cs typeface="Verdana"/>
              </a:rPr>
              <a:t>E</a:t>
            </a:r>
            <a:endParaRPr sz="4050" dirty="0">
              <a:latin typeface="Verdana"/>
              <a:cs typeface="Verdana"/>
            </a:endParaRPr>
          </a:p>
          <a:p>
            <a:pPr marL="348615">
              <a:lnSpc>
                <a:spcPct val="100000"/>
              </a:lnSpc>
              <a:spcBef>
                <a:spcPts val="700"/>
              </a:spcBef>
            </a:pPr>
            <a:r>
              <a:rPr sz="4050" spc="-130" dirty="0">
                <a:latin typeface="Verdana"/>
                <a:cs typeface="Verdana"/>
              </a:rPr>
              <a:t>IT</a:t>
            </a:r>
            <a:endParaRPr sz="4050" dirty="0">
              <a:latin typeface="Verdana"/>
              <a:cs typeface="Verdan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537950" y="6321602"/>
            <a:ext cx="1372870" cy="60325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3750" spc="-80" dirty="0">
                <a:latin typeface="Verdana"/>
                <a:cs typeface="Verdana"/>
              </a:rPr>
              <a:t>D</a:t>
            </a:r>
            <a:r>
              <a:rPr sz="3750" spc="114" dirty="0">
                <a:latin typeface="Verdana"/>
                <a:cs typeface="Verdana"/>
              </a:rPr>
              <a:t>O</a:t>
            </a:r>
            <a:r>
              <a:rPr sz="3750" spc="-100" dirty="0">
                <a:latin typeface="Verdana"/>
                <a:cs typeface="Verdana"/>
              </a:rPr>
              <a:t>E</a:t>
            </a:r>
            <a:r>
              <a:rPr sz="3750" spc="-110" dirty="0">
                <a:latin typeface="Verdana"/>
                <a:cs typeface="Verdana"/>
              </a:rPr>
              <a:t>S</a:t>
            </a:r>
            <a:endParaRPr sz="3750">
              <a:latin typeface="Verdana"/>
              <a:cs typeface="Verdana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13650938" y="6334302"/>
            <a:ext cx="1722120" cy="3406140"/>
            <a:chOff x="13650938" y="6334302"/>
            <a:chExt cx="1722120" cy="340614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652379" y="6334302"/>
              <a:ext cx="1705819" cy="340605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650938" y="6507548"/>
              <a:ext cx="1721972" cy="3031682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3542523" y="7115016"/>
            <a:ext cx="1966595" cy="16827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7365" marR="5080" indent="-495300">
              <a:lnSpc>
                <a:spcPct val="116900"/>
              </a:lnSpc>
              <a:spcBef>
                <a:spcPts val="95"/>
              </a:spcBef>
            </a:pPr>
            <a:r>
              <a:rPr sz="4650" b="1" spc="-114" dirty="0">
                <a:latin typeface="Tahoma"/>
                <a:cs typeface="Tahoma"/>
              </a:rPr>
              <a:t>DRINK  </a:t>
            </a:r>
            <a:r>
              <a:rPr sz="4650" b="1" spc="-70" dirty="0">
                <a:latin typeface="Tahoma"/>
                <a:cs typeface="Tahoma"/>
              </a:rPr>
              <a:t>EAT</a:t>
            </a:r>
            <a:endParaRPr sz="465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629631" y="7850423"/>
            <a:ext cx="312420" cy="86804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500" spc="-625" dirty="0">
                <a:latin typeface="Trebuchet MS"/>
                <a:cs typeface="Trebuchet MS"/>
              </a:rPr>
              <a:t>+</a:t>
            </a:r>
            <a:endParaRPr sz="55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2986206" y="7747169"/>
            <a:ext cx="312420" cy="86804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500" spc="-625" dirty="0">
                <a:latin typeface="Trebuchet MS"/>
                <a:cs typeface="Trebuchet MS"/>
              </a:rPr>
              <a:t>+</a:t>
            </a:r>
            <a:endParaRPr sz="55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5633758" y="7494077"/>
            <a:ext cx="482600" cy="148717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9550" spc="-1415" dirty="0">
                <a:latin typeface="Trebuchet MS"/>
                <a:cs typeface="Trebuchet MS"/>
              </a:rPr>
              <a:t>=</a:t>
            </a:r>
            <a:endParaRPr sz="9550">
              <a:latin typeface="Trebuchet MS"/>
              <a:cs typeface="Trebuchet MS"/>
            </a:endParaRPr>
          </a:p>
        </p:txBody>
      </p:sp>
      <p:pic>
        <p:nvPicPr>
          <p:cNvPr id="11" name="object 1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044002" y="7273346"/>
            <a:ext cx="2243997" cy="2247899"/>
          </a:xfrm>
          <a:prstGeom prst="rect">
            <a:avLst/>
          </a:prstGeom>
        </p:spPr>
      </p:pic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2576642" y="1297122"/>
            <a:ext cx="2920365" cy="11118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7100" i="1" spc="200" smtClean="0">
                <a:solidFill>
                  <a:srgbClr val="000000"/>
                </a:solidFill>
                <a:latin typeface="Palatino Linotype"/>
                <a:cs typeface="Palatino Linotype"/>
              </a:rPr>
              <a:t>N</a:t>
            </a:r>
            <a:r>
              <a:rPr sz="7100" i="1" spc="-475" smtClean="0">
                <a:solidFill>
                  <a:srgbClr val="000000"/>
                </a:solidFill>
                <a:latin typeface="Palatino Linotype"/>
                <a:cs typeface="Palatino Linotype"/>
              </a:rPr>
              <a:t>e</a:t>
            </a:r>
            <a:r>
              <a:rPr sz="7100" i="1" spc="-645" smtClean="0">
                <a:solidFill>
                  <a:srgbClr val="000000"/>
                </a:solidFill>
                <a:latin typeface="Palatino Linotype"/>
                <a:cs typeface="Palatino Linotype"/>
              </a:rPr>
              <a:t>g</a:t>
            </a:r>
            <a:r>
              <a:rPr sz="7100" i="1" spc="-110" smtClean="0">
                <a:solidFill>
                  <a:srgbClr val="000000"/>
                </a:solidFill>
                <a:latin typeface="Palatino Linotype"/>
                <a:cs typeface="Palatino Linotype"/>
              </a:rPr>
              <a:t>a</a:t>
            </a:r>
            <a:r>
              <a:rPr sz="7100" i="1" spc="-540" smtClean="0">
                <a:solidFill>
                  <a:srgbClr val="000000"/>
                </a:solidFill>
                <a:latin typeface="Palatino Linotype"/>
                <a:cs typeface="Palatino Linotype"/>
              </a:rPr>
              <a:t>t</a:t>
            </a:r>
            <a:r>
              <a:rPr sz="7100" i="1" spc="-285" smtClean="0">
                <a:solidFill>
                  <a:srgbClr val="000000"/>
                </a:solidFill>
                <a:latin typeface="Palatino Linotype"/>
                <a:cs typeface="Palatino Linotype"/>
              </a:rPr>
              <a:t>i</a:t>
            </a:r>
            <a:r>
              <a:rPr sz="7100" i="1" spc="-570" smtClean="0">
                <a:solidFill>
                  <a:srgbClr val="000000"/>
                </a:solidFill>
                <a:latin typeface="Palatino Linotype"/>
                <a:cs typeface="Palatino Linotype"/>
              </a:rPr>
              <a:t>v</a:t>
            </a:r>
            <a:r>
              <a:rPr sz="7100" i="1" spc="-470" smtClean="0">
                <a:solidFill>
                  <a:srgbClr val="000000"/>
                </a:solidFill>
                <a:latin typeface="Palatino Linotype"/>
                <a:cs typeface="Palatino Linotype"/>
              </a:rPr>
              <a:t>e</a:t>
            </a:r>
            <a:endParaRPr sz="7100">
              <a:latin typeface="Palatino Linotype"/>
              <a:cs typeface="Palatino Linotype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763662" y="2847007"/>
            <a:ext cx="224790" cy="60325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3750" spc="-15" dirty="0">
                <a:latin typeface="Verdana"/>
                <a:cs typeface="Verdana"/>
              </a:rPr>
              <a:t>I</a:t>
            </a:r>
            <a:endParaRPr sz="3750">
              <a:latin typeface="Verdana"/>
              <a:cs typeface="Verdan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665843" y="3020089"/>
            <a:ext cx="773430" cy="604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800" spc="-155" dirty="0">
                <a:latin typeface="Verdana"/>
                <a:cs typeface="Verdana"/>
              </a:rPr>
              <a:t>W</a:t>
            </a:r>
            <a:r>
              <a:rPr sz="3800" spc="-125" dirty="0">
                <a:latin typeface="Verdana"/>
                <a:cs typeface="Verdana"/>
              </a:rPr>
              <a:t>E</a:t>
            </a:r>
            <a:endParaRPr sz="3800">
              <a:latin typeface="Verdana"/>
              <a:cs typeface="Verdan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357315" y="3706520"/>
            <a:ext cx="2329815" cy="110617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ts val="4029"/>
              </a:lnSpc>
              <a:spcBef>
                <a:spcPts val="130"/>
              </a:spcBef>
            </a:pPr>
            <a:r>
              <a:rPr sz="3700" spc="95" dirty="0">
                <a:latin typeface="Verdana"/>
                <a:cs typeface="Verdana"/>
              </a:rPr>
              <a:t>YOU</a:t>
            </a:r>
            <a:endParaRPr sz="3700">
              <a:latin typeface="Verdana"/>
              <a:cs typeface="Verdana"/>
            </a:endParaRPr>
          </a:p>
          <a:p>
            <a:pPr marL="982344">
              <a:lnSpc>
                <a:spcPts val="4450"/>
              </a:lnSpc>
            </a:pPr>
            <a:r>
              <a:rPr sz="4050" spc="-220" dirty="0">
                <a:latin typeface="Verdana"/>
                <a:cs typeface="Verdana"/>
              </a:rPr>
              <a:t>T</a:t>
            </a:r>
            <a:r>
              <a:rPr sz="4050" spc="45" dirty="0">
                <a:latin typeface="Verdana"/>
                <a:cs typeface="Verdana"/>
              </a:rPr>
              <a:t>H</a:t>
            </a:r>
            <a:r>
              <a:rPr sz="4050" spc="-130" dirty="0">
                <a:latin typeface="Verdana"/>
                <a:cs typeface="Verdana"/>
              </a:rPr>
              <a:t>E</a:t>
            </a:r>
            <a:r>
              <a:rPr sz="4050" spc="204" dirty="0">
                <a:latin typeface="Verdana"/>
                <a:cs typeface="Verdana"/>
              </a:rPr>
              <a:t>Y</a:t>
            </a:r>
            <a:endParaRPr sz="4050">
              <a:latin typeface="Verdana"/>
              <a:cs typeface="Verdan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308080" y="1266671"/>
            <a:ext cx="916305" cy="71437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4500" spc="-120" dirty="0">
                <a:latin typeface="Verdana"/>
                <a:cs typeface="Verdana"/>
              </a:rPr>
              <a:t>D</a:t>
            </a:r>
            <a:r>
              <a:rPr sz="4500" spc="114" dirty="0">
                <a:latin typeface="Verdana"/>
                <a:cs typeface="Verdana"/>
              </a:rPr>
              <a:t>O</a:t>
            </a:r>
            <a:endParaRPr sz="4500" dirty="0">
              <a:latin typeface="Verdana"/>
              <a:cs typeface="Verdan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3637761" y="2886499"/>
            <a:ext cx="1966595" cy="7359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650" b="1" spc="-140" dirty="0">
                <a:latin typeface="Tahoma"/>
                <a:cs typeface="Tahoma"/>
              </a:rPr>
              <a:t>DRINK</a:t>
            </a:r>
            <a:endParaRPr sz="4650">
              <a:latin typeface="Tahoma"/>
              <a:cs typeface="Tahom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4132991" y="3088788"/>
            <a:ext cx="1983105" cy="148717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1513205" algn="l"/>
              </a:tabLst>
            </a:pPr>
            <a:r>
              <a:rPr sz="4650" b="1" spc="-70" dirty="0">
                <a:latin typeface="Tahoma"/>
                <a:cs typeface="Tahoma"/>
              </a:rPr>
              <a:t>EAT	</a:t>
            </a:r>
            <a:r>
              <a:rPr sz="14325" spc="-2122" baseline="-2036" dirty="0">
                <a:latin typeface="Trebuchet MS"/>
                <a:cs typeface="Trebuchet MS"/>
              </a:rPr>
              <a:t>=</a:t>
            </a:r>
            <a:endParaRPr sz="14325" baseline="-2036">
              <a:latin typeface="Trebuchet MS"/>
              <a:cs typeface="Trebuchet M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818154" y="3720443"/>
            <a:ext cx="312420" cy="86804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500" spc="-625" dirty="0">
                <a:latin typeface="Trebuchet MS"/>
                <a:cs typeface="Trebuchet MS"/>
              </a:rPr>
              <a:t>+</a:t>
            </a:r>
            <a:endParaRPr sz="5500">
              <a:latin typeface="Trebuchet MS"/>
              <a:cs typeface="Trebuchet M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0793624" y="3272289"/>
            <a:ext cx="1791335" cy="8108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7725" spc="-892" baseline="-24811" dirty="0">
                <a:latin typeface="Trebuchet MS"/>
                <a:cs typeface="Trebuchet MS"/>
              </a:rPr>
              <a:t>+</a:t>
            </a:r>
            <a:r>
              <a:rPr sz="7725" spc="172" baseline="-24811" dirty="0">
                <a:latin typeface="Trebuchet MS"/>
                <a:cs typeface="Trebuchet MS"/>
              </a:rPr>
              <a:t> </a:t>
            </a:r>
            <a:r>
              <a:rPr sz="4500" spc="150" dirty="0">
                <a:latin typeface="Verdana"/>
                <a:cs typeface="Verdana"/>
              </a:rPr>
              <a:t>N</a:t>
            </a:r>
            <a:r>
              <a:rPr sz="4500" spc="110" dirty="0">
                <a:latin typeface="Verdana"/>
                <a:cs typeface="Verdana"/>
              </a:rPr>
              <a:t>O</a:t>
            </a:r>
            <a:r>
              <a:rPr sz="4500" spc="-235" dirty="0">
                <a:latin typeface="Verdana"/>
                <a:cs typeface="Verdana"/>
              </a:rPr>
              <a:t>T</a:t>
            </a:r>
            <a:endParaRPr sz="4500" dirty="0">
              <a:latin typeface="Verdana"/>
              <a:cs typeface="Verdan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3218881" y="3463103"/>
            <a:ext cx="293370" cy="8108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150" spc="-595" dirty="0">
                <a:latin typeface="Trebuchet MS"/>
                <a:cs typeface="Trebuchet MS"/>
              </a:rPr>
              <a:t>+</a:t>
            </a:r>
            <a:endParaRPr sz="5150">
              <a:latin typeface="Trebuchet MS"/>
              <a:cs typeface="Trebuchet MS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1298643" y="7703918"/>
            <a:ext cx="1260475" cy="71437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4500" spc="150" dirty="0">
                <a:latin typeface="Verdana"/>
                <a:cs typeface="Verdana"/>
              </a:rPr>
              <a:t>N</a:t>
            </a:r>
            <a:r>
              <a:rPr sz="4500" spc="110" dirty="0">
                <a:latin typeface="Verdana"/>
                <a:cs typeface="Verdana"/>
              </a:rPr>
              <a:t>O</a:t>
            </a:r>
            <a:r>
              <a:rPr sz="4500" spc="-235" dirty="0">
                <a:latin typeface="Verdana"/>
                <a:cs typeface="Verdana"/>
              </a:rPr>
              <a:t>T</a:t>
            </a:r>
            <a:endParaRPr sz="4500" dirty="0">
              <a:latin typeface="Verdana"/>
              <a:cs typeface="Verdana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0635798" y="7850423"/>
            <a:ext cx="312420" cy="86804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500" spc="-625" dirty="0">
                <a:latin typeface="Trebuchet MS"/>
                <a:cs typeface="Trebuchet MS"/>
              </a:rPr>
              <a:t>+</a:t>
            </a:r>
            <a:endParaRPr sz="55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147065"/>
            <a:ext cx="16205200" cy="3403600"/>
          </a:xfrm>
          <a:custGeom>
            <a:avLst/>
            <a:gdLst/>
            <a:ahLst/>
            <a:cxnLst/>
            <a:rect l="l" t="t" r="r" b="b"/>
            <a:pathLst>
              <a:path w="16205200" h="3403600">
                <a:moveTo>
                  <a:pt x="12792074" y="12700"/>
                </a:moveTo>
                <a:lnTo>
                  <a:pt x="10608922" y="12700"/>
                </a:lnTo>
                <a:lnTo>
                  <a:pt x="10659260" y="0"/>
                </a:lnTo>
                <a:lnTo>
                  <a:pt x="12741351" y="0"/>
                </a:lnTo>
                <a:lnTo>
                  <a:pt x="12792074" y="12700"/>
                </a:lnTo>
                <a:close/>
              </a:path>
              <a:path w="16205200" h="3403600">
                <a:moveTo>
                  <a:pt x="12944074" y="25400"/>
                </a:moveTo>
                <a:lnTo>
                  <a:pt x="10408039" y="25400"/>
                </a:lnTo>
                <a:lnTo>
                  <a:pt x="10458186" y="12700"/>
                </a:lnTo>
                <a:lnTo>
                  <a:pt x="12893437" y="12700"/>
                </a:lnTo>
                <a:lnTo>
                  <a:pt x="12944074" y="25400"/>
                </a:lnTo>
                <a:close/>
              </a:path>
              <a:path w="16205200" h="3403600">
                <a:moveTo>
                  <a:pt x="13095786" y="38100"/>
                </a:moveTo>
                <a:lnTo>
                  <a:pt x="10207987" y="38100"/>
                </a:lnTo>
                <a:lnTo>
                  <a:pt x="10257916" y="25400"/>
                </a:lnTo>
                <a:lnTo>
                  <a:pt x="13045250" y="25400"/>
                </a:lnTo>
                <a:lnTo>
                  <a:pt x="13095786" y="38100"/>
                </a:lnTo>
                <a:close/>
              </a:path>
              <a:path w="16205200" h="3403600">
                <a:moveTo>
                  <a:pt x="13247165" y="50800"/>
                </a:moveTo>
                <a:lnTo>
                  <a:pt x="10058557" y="50800"/>
                </a:lnTo>
                <a:lnTo>
                  <a:pt x="10108306" y="38100"/>
                </a:lnTo>
                <a:lnTo>
                  <a:pt x="13196745" y="38100"/>
                </a:lnTo>
                <a:lnTo>
                  <a:pt x="13247165" y="50800"/>
                </a:lnTo>
                <a:close/>
              </a:path>
              <a:path w="16205200" h="3403600">
                <a:moveTo>
                  <a:pt x="13347877" y="63500"/>
                </a:moveTo>
                <a:lnTo>
                  <a:pt x="9909701" y="63500"/>
                </a:lnTo>
                <a:lnTo>
                  <a:pt x="9959254" y="50800"/>
                </a:lnTo>
                <a:lnTo>
                  <a:pt x="13297543" y="50800"/>
                </a:lnTo>
                <a:lnTo>
                  <a:pt x="13347877" y="63500"/>
                </a:lnTo>
                <a:close/>
              </a:path>
              <a:path w="16205200" h="3403600">
                <a:moveTo>
                  <a:pt x="13498601" y="76200"/>
                </a:moveTo>
                <a:lnTo>
                  <a:pt x="9761463" y="76200"/>
                </a:lnTo>
                <a:lnTo>
                  <a:pt x="9810805" y="63500"/>
                </a:lnTo>
                <a:lnTo>
                  <a:pt x="13448408" y="63500"/>
                </a:lnTo>
                <a:lnTo>
                  <a:pt x="13498601" y="76200"/>
                </a:lnTo>
                <a:close/>
              </a:path>
              <a:path w="16205200" h="3403600">
                <a:moveTo>
                  <a:pt x="13598835" y="88900"/>
                </a:moveTo>
                <a:lnTo>
                  <a:pt x="9613889" y="88900"/>
                </a:lnTo>
                <a:lnTo>
                  <a:pt x="9663004" y="76200"/>
                </a:lnTo>
                <a:lnTo>
                  <a:pt x="13548744" y="76200"/>
                </a:lnTo>
                <a:lnTo>
                  <a:pt x="13598835" y="88900"/>
                </a:lnTo>
                <a:close/>
              </a:path>
              <a:path w="16205200" h="3403600">
                <a:moveTo>
                  <a:pt x="13748778" y="114300"/>
                </a:moveTo>
                <a:lnTo>
                  <a:pt x="9320913" y="114300"/>
                </a:lnTo>
                <a:lnTo>
                  <a:pt x="9369530" y="101600"/>
                </a:lnTo>
                <a:lnTo>
                  <a:pt x="9467024" y="101600"/>
                </a:lnTo>
                <a:lnTo>
                  <a:pt x="9515897" y="88900"/>
                </a:lnTo>
                <a:lnTo>
                  <a:pt x="13648872" y="88900"/>
                </a:lnTo>
                <a:lnTo>
                  <a:pt x="13748778" y="114300"/>
                </a:lnTo>
                <a:close/>
              </a:path>
              <a:path w="16205200" h="3403600">
                <a:moveTo>
                  <a:pt x="13848449" y="127000"/>
                </a:moveTo>
                <a:lnTo>
                  <a:pt x="9223947" y="127000"/>
                </a:lnTo>
                <a:lnTo>
                  <a:pt x="9272385" y="114300"/>
                </a:lnTo>
                <a:lnTo>
                  <a:pt x="13798644" y="114300"/>
                </a:lnTo>
                <a:lnTo>
                  <a:pt x="13848449" y="127000"/>
                </a:lnTo>
                <a:close/>
              </a:path>
              <a:path w="16205200" h="3403600">
                <a:moveTo>
                  <a:pt x="13997485" y="152400"/>
                </a:moveTo>
                <a:lnTo>
                  <a:pt x="8983175" y="152400"/>
                </a:lnTo>
                <a:lnTo>
                  <a:pt x="9031135" y="139700"/>
                </a:lnTo>
                <a:lnTo>
                  <a:pt x="9127350" y="139700"/>
                </a:lnTo>
                <a:lnTo>
                  <a:pt x="9175601" y="127000"/>
                </a:lnTo>
                <a:lnTo>
                  <a:pt x="13898192" y="127000"/>
                </a:lnTo>
                <a:lnTo>
                  <a:pt x="13997485" y="152400"/>
                </a:lnTo>
                <a:close/>
              </a:path>
              <a:path w="16205200" h="3403600">
                <a:moveTo>
                  <a:pt x="14145917" y="177800"/>
                </a:moveTo>
                <a:lnTo>
                  <a:pt x="8786276" y="177800"/>
                </a:lnTo>
                <a:lnTo>
                  <a:pt x="8836891" y="165100"/>
                </a:lnTo>
                <a:lnTo>
                  <a:pt x="8887558" y="165100"/>
                </a:lnTo>
                <a:lnTo>
                  <a:pt x="8935315" y="152400"/>
                </a:lnTo>
                <a:lnTo>
                  <a:pt x="14047032" y="152400"/>
                </a:lnTo>
                <a:lnTo>
                  <a:pt x="14145917" y="177800"/>
                </a:lnTo>
                <a:close/>
              </a:path>
              <a:path w="16205200" h="3403600">
                <a:moveTo>
                  <a:pt x="14342807" y="215900"/>
                </a:moveTo>
                <a:lnTo>
                  <a:pt x="8483627" y="215900"/>
                </a:lnTo>
                <a:lnTo>
                  <a:pt x="8533948" y="203200"/>
                </a:lnTo>
                <a:lnTo>
                  <a:pt x="8584316" y="203200"/>
                </a:lnTo>
                <a:lnTo>
                  <a:pt x="8634733" y="190500"/>
                </a:lnTo>
                <a:lnTo>
                  <a:pt x="8685198" y="190500"/>
                </a:lnTo>
                <a:lnTo>
                  <a:pt x="8735712" y="177800"/>
                </a:lnTo>
                <a:lnTo>
                  <a:pt x="14195252" y="177800"/>
                </a:lnTo>
                <a:lnTo>
                  <a:pt x="14342807" y="215900"/>
                </a:lnTo>
                <a:close/>
              </a:path>
              <a:path w="16205200" h="3403600">
                <a:moveTo>
                  <a:pt x="16204792" y="1219200"/>
                </a:moveTo>
                <a:lnTo>
                  <a:pt x="1988506" y="1219200"/>
                </a:lnTo>
                <a:lnTo>
                  <a:pt x="2038583" y="1206500"/>
                </a:lnTo>
                <a:lnTo>
                  <a:pt x="2188560" y="1206500"/>
                </a:lnTo>
                <a:lnTo>
                  <a:pt x="2238469" y="1193800"/>
                </a:lnTo>
                <a:lnTo>
                  <a:pt x="2387959" y="1193800"/>
                </a:lnTo>
                <a:lnTo>
                  <a:pt x="2437712" y="1181100"/>
                </a:lnTo>
                <a:lnTo>
                  <a:pt x="2586748" y="1181100"/>
                </a:lnTo>
                <a:lnTo>
                  <a:pt x="2636355" y="1168400"/>
                </a:lnTo>
                <a:lnTo>
                  <a:pt x="2685927" y="1168400"/>
                </a:lnTo>
                <a:lnTo>
                  <a:pt x="2735466" y="1155700"/>
                </a:lnTo>
                <a:lnTo>
                  <a:pt x="2834443" y="1155700"/>
                </a:lnTo>
                <a:lnTo>
                  <a:pt x="2883883" y="1143000"/>
                </a:lnTo>
                <a:lnTo>
                  <a:pt x="2982670" y="1143000"/>
                </a:lnTo>
                <a:lnTo>
                  <a:pt x="3032018" y="1130300"/>
                </a:lnTo>
                <a:lnTo>
                  <a:pt x="3081337" y="1130300"/>
                </a:lnTo>
                <a:lnTo>
                  <a:pt x="3130628" y="1117600"/>
                </a:lnTo>
                <a:lnTo>
                  <a:pt x="3179890" y="1117600"/>
                </a:lnTo>
                <a:lnTo>
                  <a:pt x="3229126" y="1104900"/>
                </a:lnTo>
                <a:lnTo>
                  <a:pt x="3278335" y="1104900"/>
                </a:lnTo>
                <a:lnTo>
                  <a:pt x="3327518" y="1092200"/>
                </a:lnTo>
                <a:lnTo>
                  <a:pt x="3376676" y="1092200"/>
                </a:lnTo>
                <a:lnTo>
                  <a:pt x="3425809" y="1079500"/>
                </a:lnTo>
                <a:lnTo>
                  <a:pt x="3474919" y="1079500"/>
                </a:lnTo>
                <a:lnTo>
                  <a:pt x="3524005" y="1066800"/>
                </a:lnTo>
                <a:lnTo>
                  <a:pt x="3573069" y="1066800"/>
                </a:lnTo>
                <a:lnTo>
                  <a:pt x="3622111" y="1054100"/>
                </a:lnTo>
                <a:lnTo>
                  <a:pt x="3671133" y="1054100"/>
                </a:lnTo>
                <a:lnTo>
                  <a:pt x="3720134" y="1041400"/>
                </a:lnTo>
                <a:lnTo>
                  <a:pt x="3769115" y="1041400"/>
                </a:lnTo>
                <a:lnTo>
                  <a:pt x="3818077" y="1028700"/>
                </a:lnTo>
                <a:lnTo>
                  <a:pt x="3867021" y="1028700"/>
                </a:lnTo>
                <a:lnTo>
                  <a:pt x="3964856" y="1003300"/>
                </a:lnTo>
                <a:lnTo>
                  <a:pt x="4013749" y="1003300"/>
                </a:lnTo>
                <a:lnTo>
                  <a:pt x="4062627" y="990600"/>
                </a:lnTo>
                <a:lnTo>
                  <a:pt x="4111489" y="990600"/>
                </a:lnTo>
                <a:lnTo>
                  <a:pt x="4209172" y="965200"/>
                </a:lnTo>
                <a:lnTo>
                  <a:pt x="4257994" y="965200"/>
                </a:lnTo>
                <a:lnTo>
                  <a:pt x="4306804" y="952500"/>
                </a:lnTo>
                <a:lnTo>
                  <a:pt x="4355602" y="952500"/>
                </a:lnTo>
                <a:lnTo>
                  <a:pt x="4453167" y="927100"/>
                </a:lnTo>
                <a:lnTo>
                  <a:pt x="4501935" y="927100"/>
                </a:lnTo>
                <a:lnTo>
                  <a:pt x="4599446" y="901700"/>
                </a:lnTo>
                <a:lnTo>
                  <a:pt x="4648189" y="901700"/>
                </a:lnTo>
                <a:lnTo>
                  <a:pt x="4745657" y="876300"/>
                </a:lnTo>
                <a:lnTo>
                  <a:pt x="4794383" y="876300"/>
                </a:lnTo>
                <a:lnTo>
                  <a:pt x="4940535" y="838200"/>
                </a:lnTo>
                <a:lnTo>
                  <a:pt x="4989246" y="838200"/>
                </a:lnTo>
                <a:lnTo>
                  <a:pt x="5086663" y="812800"/>
                </a:lnTo>
                <a:lnTo>
                  <a:pt x="5135371" y="812800"/>
                </a:lnTo>
                <a:lnTo>
                  <a:pt x="5281497" y="774700"/>
                </a:lnTo>
                <a:lnTo>
                  <a:pt x="5330209" y="774700"/>
                </a:lnTo>
                <a:lnTo>
                  <a:pt x="5427643" y="749300"/>
                </a:lnTo>
                <a:lnTo>
                  <a:pt x="5525093" y="736600"/>
                </a:lnTo>
                <a:lnTo>
                  <a:pt x="5622567" y="711200"/>
                </a:lnTo>
                <a:lnTo>
                  <a:pt x="5720067" y="698500"/>
                </a:lnTo>
                <a:lnTo>
                  <a:pt x="6208182" y="596900"/>
                </a:lnTo>
                <a:lnTo>
                  <a:pt x="6403815" y="571500"/>
                </a:lnTo>
                <a:lnTo>
                  <a:pt x="6501736" y="546100"/>
                </a:lnTo>
                <a:lnTo>
                  <a:pt x="6599734" y="533400"/>
                </a:lnTo>
                <a:lnTo>
                  <a:pt x="6746888" y="495300"/>
                </a:lnTo>
                <a:lnTo>
                  <a:pt x="6795983" y="495300"/>
                </a:lnTo>
                <a:lnTo>
                  <a:pt x="6894246" y="469900"/>
                </a:lnTo>
                <a:lnTo>
                  <a:pt x="6943414" y="469900"/>
                </a:lnTo>
                <a:lnTo>
                  <a:pt x="7091073" y="431800"/>
                </a:lnTo>
                <a:lnTo>
                  <a:pt x="7140347" y="431800"/>
                </a:lnTo>
                <a:lnTo>
                  <a:pt x="7238980" y="406400"/>
                </a:lnTo>
                <a:lnTo>
                  <a:pt x="7288340" y="406400"/>
                </a:lnTo>
                <a:lnTo>
                  <a:pt x="7387152" y="381000"/>
                </a:lnTo>
                <a:lnTo>
                  <a:pt x="7436605" y="381000"/>
                </a:lnTo>
                <a:lnTo>
                  <a:pt x="7535609" y="355600"/>
                </a:lnTo>
                <a:lnTo>
                  <a:pt x="7585161" y="355600"/>
                </a:lnTo>
                <a:lnTo>
                  <a:pt x="7684368" y="330200"/>
                </a:lnTo>
                <a:lnTo>
                  <a:pt x="7734025" y="330200"/>
                </a:lnTo>
                <a:lnTo>
                  <a:pt x="7833449" y="304800"/>
                </a:lnTo>
                <a:lnTo>
                  <a:pt x="7883217" y="304800"/>
                </a:lnTo>
                <a:lnTo>
                  <a:pt x="7982869" y="279400"/>
                </a:lnTo>
                <a:lnTo>
                  <a:pt x="8032755" y="279400"/>
                </a:lnTo>
                <a:lnTo>
                  <a:pt x="8082681" y="266700"/>
                </a:lnTo>
                <a:lnTo>
                  <a:pt x="8132648" y="266700"/>
                </a:lnTo>
                <a:lnTo>
                  <a:pt x="8232708" y="241300"/>
                </a:lnTo>
                <a:lnTo>
                  <a:pt x="8282803" y="241300"/>
                </a:lnTo>
                <a:lnTo>
                  <a:pt x="8332941" y="228600"/>
                </a:lnTo>
                <a:lnTo>
                  <a:pt x="8383124" y="228600"/>
                </a:lnTo>
                <a:lnTo>
                  <a:pt x="8433353" y="215900"/>
                </a:lnTo>
                <a:lnTo>
                  <a:pt x="14391836" y="215900"/>
                </a:lnTo>
                <a:lnTo>
                  <a:pt x="15306174" y="457200"/>
                </a:lnTo>
                <a:lnTo>
                  <a:pt x="15353273" y="482600"/>
                </a:lnTo>
                <a:lnTo>
                  <a:pt x="15493879" y="520700"/>
                </a:lnTo>
                <a:lnTo>
                  <a:pt x="15540511" y="546100"/>
                </a:lnTo>
                <a:lnTo>
                  <a:pt x="15633412" y="571500"/>
                </a:lnTo>
                <a:lnTo>
                  <a:pt x="15679677" y="596900"/>
                </a:lnTo>
                <a:lnTo>
                  <a:pt x="15771827" y="622300"/>
                </a:lnTo>
                <a:lnTo>
                  <a:pt x="15817710" y="647700"/>
                </a:lnTo>
                <a:lnTo>
                  <a:pt x="15863461" y="660400"/>
                </a:lnTo>
                <a:lnTo>
                  <a:pt x="15909080" y="685800"/>
                </a:lnTo>
                <a:lnTo>
                  <a:pt x="15954564" y="698500"/>
                </a:lnTo>
                <a:lnTo>
                  <a:pt x="15999913" y="723900"/>
                </a:lnTo>
                <a:lnTo>
                  <a:pt x="16045124" y="736600"/>
                </a:lnTo>
                <a:lnTo>
                  <a:pt x="16090195" y="762000"/>
                </a:lnTo>
                <a:lnTo>
                  <a:pt x="16135126" y="774700"/>
                </a:lnTo>
                <a:lnTo>
                  <a:pt x="16204792" y="1219200"/>
                </a:lnTo>
                <a:close/>
              </a:path>
              <a:path w="16205200" h="3403600">
                <a:moveTo>
                  <a:pt x="16136165" y="3403600"/>
                </a:moveTo>
                <a:lnTo>
                  <a:pt x="0" y="3403600"/>
                </a:lnTo>
                <a:lnTo>
                  <a:pt x="0" y="1143000"/>
                </a:lnTo>
                <a:lnTo>
                  <a:pt x="43066" y="1155700"/>
                </a:lnTo>
                <a:lnTo>
                  <a:pt x="160645" y="1155700"/>
                </a:lnTo>
                <a:lnTo>
                  <a:pt x="195079" y="1168400"/>
                </a:lnTo>
                <a:lnTo>
                  <a:pt x="282712" y="1168400"/>
                </a:lnTo>
                <a:lnTo>
                  <a:pt x="306369" y="1181100"/>
                </a:lnTo>
                <a:lnTo>
                  <a:pt x="411092" y="1181100"/>
                </a:lnTo>
                <a:lnTo>
                  <a:pt x="462839" y="1193800"/>
                </a:lnTo>
                <a:lnTo>
                  <a:pt x="566142" y="1193800"/>
                </a:lnTo>
                <a:lnTo>
                  <a:pt x="617698" y="1206500"/>
                </a:lnTo>
                <a:lnTo>
                  <a:pt x="823311" y="1206500"/>
                </a:lnTo>
                <a:lnTo>
                  <a:pt x="874565" y="1219200"/>
                </a:lnTo>
                <a:lnTo>
                  <a:pt x="16204792" y="1219200"/>
                </a:lnTo>
                <a:lnTo>
                  <a:pt x="16197052" y="2120900"/>
                </a:lnTo>
                <a:lnTo>
                  <a:pt x="16158348" y="3022600"/>
                </a:lnTo>
                <a:lnTo>
                  <a:pt x="16136165" y="3403600"/>
                </a:lnTo>
                <a:close/>
              </a:path>
            </a:pathLst>
          </a:custGeom>
          <a:solidFill>
            <a:srgbClr val="EBF7E8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662586" y="3"/>
            <a:ext cx="2625413" cy="1325042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393626" y="2"/>
            <a:ext cx="3690775" cy="1520000"/>
          </a:xfrm>
          <a:prstGeom prst="rect">
            <a:avLst/>
          </a:prstGeom>
        </p:spPr>
      </p:pic>
      <p:grpSp>
        <p:nvGrpSpPr>
          <p:cNvPr id="5" name="object 5"/>
          <p:cNvGrpSpPr/>
          <p:nvPr/>
        </p:nvGrpSpPr>
        <p:grpSpPr>
          <a:xfrm>
            <a:off x="0" y="2"/>
            <a:ext cx="5838825" cy="10201275"/>
            <a:chOff x="0" y="2"/>
            <a:chExt cx="5838825" cy="10201275"/>
          </a:xfrm>
        </p:grpSpPr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2"/>
              <a:ext cx="1931367" cy="209329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1971597"/>
              <a:ext cx="5838824" cy="8229599"/>
            </a:xfrm>
            <a:prstGeom prst="rect">
              <a:avLst/>
            </a:prstGeom>
          </p:spPr>
        </p:pic>
      </p:grpSp>
      <p:pic>
        <p:nvPicPr>
          <p:cNvPr id="8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456896" y="2032978"/>
            <a:ext cx="3129424" cy="2222499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019820" y="2641075"/>
            <a:ext cx="2955831" cy="1364112"/>
          </a:xfrm>
          <a:prstGeom prst="rect">
            <a:avLst/>
          </a:prstGeom>
        </p:spPr>
      </p:pic>
      <p:grpSp>
        <p:nvGrpSpPr>
          <p:cNvPr id="10" name="object 10"/>
          <p:cNvGrpSpPr/>
          <p:nvPr/>
        </p:nvGrpSpPr>
        <p:grpSpPr>
          <a:xfrm>
            <a:off x="12421901" y="1459181"/>
            <a:ext cx="1722120" cy="3406140"/>
            <a:chOff x="12421901" y="1459181"/>
            <a:chExt cx="1722120" cy="3406140"/>
          </a:xfrm>
        </p:grpSpPr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2423341" y="1459181"/>
              <a:ext cx="1705819" cy="3406050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2421901" y="1632427"/>
              <a:ext cx="1721972" cy="3031682"/>
            </a:xfrm>
            <a:prstGeom prst="rect">
              <a:avLst/>
            </a:prstGeom>
          </p:spPr>
        </p:pic>
      </p:grpSp>
      <p:pic>
        <p:nvPicPr>
          <p:cNvPr id="13" name="object 13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9711735" y="6598631"/>
            <a:ext cx="2157551" cy="2720244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790513" y="7123283"/>
            <a:ext cx="3436935" cy="1979380"/>
          </a:xfrm>
          <a:prstGeom prst="rect">
            <a:avLst/>
          </a:prstGeom>
        </p:spPr>
      </p:pic>
      <p:sp>
        <p:nvSpPr>
          <p:cNvPr id="15" name="object 15"/>
          <p:cNvSpPr txBox="1"/>
          <p:nvPr/>
        </p:nvSpPr>
        <p:spPr>
          <a:xfrm>
            <a:off x="9483910" y="2176843"/>
            <a:ext cx="224790" cy="60325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3750" spc="-15" dirty="0">
                <a:latin typeface="Verdana"/>
                <a:cs typeface="Verdana"/>
              </a:rPr>
              <a:t>I</a:t>
            </a:r>
            <a:endParaRPr sz="3750">
              <a:latin typeface="Verdana"/>
              <a:cs typeface="Verdan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9972746" y="3439233"/>
            <a:ext cx="1066165" cy="5943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3700" spc="200" dirty="0">
                <a:latin typeface="Verdana"/>
                <a:cs typeface="Verdana"/>
              </a:rPr>
              <a:t>Y</a:t>
            </a:r>
            <a:r>
              <a:rPr sz="3700" spc="105" dirty="0">
                <a:latin typeface="Verdana"/>
                <a:cs typeface="Verdana"/>
              </a:rPr>
              <a:t>O</a:t>
            </a:r>
            <a:r>
              <a:rPr sz="3700" spc="-20" dirty="0">
                <a:latin typeface="Verdana"/>
                <a:cs typeface="Verdana"/>
              </a:rPr>
              <a:t>U</a:t>
            </a:r>
            <a:endParaRPr sz="3700">
              <a:latin typeface="Verdana"/>
              <a:cs typeface="Verdan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0078828" y="2608234"/>
            <a:ext cx="773430" cy="604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800" spc="-155" dirty="0">
                <a:latin typeface="Verdana"/>
                <a:cs typeface="Verdana"/>
              </a:rPr>
              <a:t>W</a:t>
            </a:r>
            <a:r>
              <a:rPr sz="3800" spc="-125" dirty="0">
                <a:latin typeface="Verdana"/>
                <a:cs typeface="Verdana"/>
              </a:rPr>
              <a:t>E</a:t>
            </a:r>
            <a:endParaRPr sz="3800">
              <a:latin typeface="Verdana"/>
              <a:cs typeface="Verdan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770815" y="3067788"/>
            <a:ext cx="1359535" cy="6438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050" spc="-220" dirty="0">
                <a:latin typeface="Verdana"/>
                <a:cs typeface="Verdana"/>
              </a:rPr>
              <a:t>T</a:t>
            </a:r>
            <a:r>
              <a:rPr sz="4050" spc="45" dirty="0">
                <a:latin typeface="Verdana"/>
                <a:cs typeface="Verdana"/>
              </a:rPr>
              <a:t>H</a:t>
            </a:r>
            <a:r>
              <a:rPr sz="4050" spc="-130" dirty="0">
                <a:latin typeface="Verdana"/>
                <a:cs typeface="Verdana"/>
              </a:rPr>
              <a:t>E</a:t>
            </a:r>
            <a:r>
              <a:rPr sz="4050" spc="204" dirty="0">
                <a:latin typeface="Verdana"/>
                <a:cs typeface="Verdana"/>
              </a:rPr>
              <a:t>Y</a:t>
            </a:r>
            <a:endParaRPr sz="4050">
              <a:latin typeface="Verdana"/>
              <a:cs typeface="Verdan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983602" y="2881718"/>
            <a:ext cx="916305" cy="71437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4500" spc="-120" dirty="0">
                <a:latin typeface="Verdana"/>
                <a:cs typeface="Verdana"/>
              </a:rPr>
              <a:t>D</a:t>
            </a:r>
            <a:r>
              <a:rPr sz="4500" spc="114" dirty="0">
                <a:latin typeface="Verdana"/>
                <a:cs typeface="Verdana"/>
              </a:rPr>
              <a:t>O</a:t>
            </a:r>
            <a:endParaRPr sz="4500">
              <a:latin typeface="Verdana"/>
              <a:cs typeface="Verdan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2225777" y="2618816"/>
            <a:ext cx="1966595" cy="16827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7365" marR="5080" indent="-495300">
              <a:lnSpc>
                <a:spcPct val="116900"/>
              </a:lnSpc>
              <a:spcBef>
                <a:spcPts val="95"/>
              </a:spcBef>
            </a:pPr>
            <a:r>
              <a:rPr sz="4650" b="1" spc="-114" dirty="0">
                <a:latin typeface="Tahoma"/>
                <a:cs typeface="Tahoma"/>
              </a:rPr>
              <a:t>DRINK  </a:t>
            </a:r>
            <a:r>
              <a:rPr sz="4650" b="1" spc="-70" dirty="0">
                <a:latin typeface="Tahoma"/>
                <a:cs typeface="Tahoma"/>
              </a:rPr>
              <a:t>EAT</a:t>
            </a:r>
            <a:endParaRPr sz="4650">
              <a:latin typeface="Tahoma"/>
              <a:cs typeface="Tahom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1623671" y="2922052"/>
            <a:ext cx="312420" cy="86804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500" spc="-625" dirty="0">
                <a:latin typeface="Trebuchet MS"/>
                <a:cs typeface="Trebuchet MS"/>
              </a:rPr>
              <a:t>+</a:t>
            </a:r>
            <a:endParaRPr sz="5500">
              <a:latin typeface="Trebuchet MS"/>
              <a:cs typeface="Trebuchet MS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8095049" y="3047721"/>
            <a:ext cx="293370" cy="8108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150" spc="-595" dirty="0">
                <a:latin typeface="Trebuchet MS"/>
                <a:cs typeface="Trebuchet MS"/>
              </a:rPr>
              <a:t>+</a:t>
            </a:r>
            <a:endParaRPr sz="5150">
              <a:latin typeface="Trebuchet MS"/>
              <a:cs typeface="Trebuchet MS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0244344" y="6780632"/>
            <a:ext cx="1057910" cy="2144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36854">
              <a:lnSpc>
                <a:spcPct val="114399"/>
              </a:lnSpc>
              <a:spcBef>
                <a:spcPts val="100"/>
              </a:spcBef>
            </a:pPr>
            <a:r>
              <a:rPr sz="4050" spc="-50" dirty="0">
                <a:latin typeface="Verdana"/>
                <a:cs typeface="Verdana"/>
              </a:rPr>
              <a:t>HE </a:t>
            </a:r>
            <a:r>
              <a:rPr sz="4050" spc="-1410" dirty="0">
                <a:latin typeface="Verdana"/>
                <a:cs typeface="Verdana"/>
              </a:rPr>
              <a:t> </a:t>
            </a:r>
            <a:r>
              <a:rPr sz="4050" spc="-150" dirty="0">
                <a:latin typeface="Verdana"/>
                <a:cs typeface="Verdana"/>
              </a:rPr>
              <a:t>S</a:t>
            </a:r>
            <a:r>
              <a:rPr sz="4050" spc="35" dirty="0">
                <a:latin typeface="Verdana"/>
                <a:cs typeface="Verdana"/>
              </a:rPr>
              <a:t>H</a:t>
            </a:r>
            <a:r>
              <a:rPr sz="4050" spc="-135" dirty="0">
                <a:latin typeface="Verdana"/>
                <a:cs typeface="Verdana"/>
              </a:rPr>
              <a:t>E</a:t>
            </a:r>
            <a:endParaRPr sz="4050">
              <a:latin typeface="Verdana"/>
              <a:cs typeface="Verdana"/>
            </a:endParaRPr>
          </a:p>
          <a:p>
            <a:pPr marL="348615">
              <a:lnSpc>
                <a:spcPct val="100000"/>
              </a:lnSpc>
              <a:spcBef>
                <a:spcPts val="700"/>
              </a:spcBef>
            </a:pPr>
            <a:r>
              <a:rPr sz="4050" spc="-130" dirty="0">
                <a:latin typeface="Verdana"/>
                <a:cs typeface="Verdana"/>
              </a:rPr>
              <a:t>IT</a:t>
            </a:r>
            <a:endParaRPr sz="4050">
              <a:latin typeface="Verdana"/>
              <a:cs typeface="Verdan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987935" y="7813157"/>
            <a:ext cx="1372870" cy="60325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3750" spc="-80" dirty="0">
                <a:latin typeface="Verdana"/>
                <a:cs typeface="Verdana"/>
              </a:rPr>
              <a:t>D</a:t>
            </a:r>
            <a:r>
              <a:rPr sz="3750" spc="114" dirty="0">
                <a:latin typeface="Verdana"/>
                <a:cs typeface="Verdana"/>
              </a:rPr>
              <a:t>O</a:t>
            </a:r>
            <a:r>
              <a:rPr sz="3750" spc="-100" dirty="0">
                <a:latin typeface="Verdana"/>
                <a:cs typeface="Verdana"/>
              </a:rPr>
              <a:t>E</a:t>
            </a:r>
            <a:r>
              <a:rPr sz="3750" spc="-110" dirty="0">
                <a:latin typeface="Verdana"/>
                <a:cs typeface="Verdana"/>
              </a:rPr>
              <a:t>S</a:t>
            </a:r>
            <a:endParaRPr sz="3750">
              <a:latin typeface="Verdana"/>
              <a:cs typeface="Verdana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12969670" y="6262796"/>
            <a:ext cx="1722120" cy="3406140"/>
            <a:chOff x="12969670" y="6262796"/>
            <a:chExt cx="1722120" cy="3406140"/>
          </a:xfrm>
        </p:grpSpPr>
        <p:pic>
          <p:nvPicPr>
            <p:cNvPr id="26" name="object 2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2971110" y="6262796"/>
              <a:ext cx="1705819" cy="3406050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2969670" y="6436042"/>
              <a:ext cx="1721972" cy="3031682"/>
            </a:xfrm>
            <a:prstGeom prst="rect">
              <a:avLst/>
            </a:prstGeom>
          </p:spPr>
        </p:pic>
      </p:grpSp>
      <p:sp>
        <p:nvSpPr>
          <p:cNvPr id="28" name="object 28"/>
          <p:cNvSpPr txBox="1"/>
          <p:nvPr/>
        </p:nvSpPr>
        <p:spPr>
          <a:xfrm>
            <a:off x="12773546" y="7276543"/>
            <a:ext cx="1966595" cy="16827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7365" marR="5080" indent="-495300">
              <a:lnSpc>
                <a:spcPct val="116900"/>
              </a:lnSpc>
              <a:spcBef>
                <a:spcPts val="95"/>
              </a:spcBef>
            </a:pPr>
            <a:r>
              <a:rPr sz="4650" b="1" spc="-114" dirty="0">
                <a:latin typeface="Tahoma"/>
                <a:cs typeface="Tahoma"/>
              </a:rPr>
              <a:t>DRINK  </a:t>
            </a:r>
            <a:r>
              <a:rPr sz="4650" b="1" spc="-70" dirty="0">
                <a:latin typeface="Tahoma"/>
                <a:cs typeface="Tahoma"/>
              </a:rPr>
              <a:t>EAT</a:t>
            </a:r>
            <a:endParaRPr sz="4650">
              <a:latin typeface="Tahoma"/>
              <a:cs typeface="Tahoma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8901080" y="7727381"/>
            <a:ext cx="312420" cy="86804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500" spc="-625" dirty="0">
                <a:latin typeface="Trebuchet MS"/>
                <a:cs typeface="Trebuchet MS"/>
              </a:rPr>
              <a:t>+</a:t>
            </a:r>
            <a:endParaRPr sz="5500">
              <a:latin typeface="Trebuchet MS"/>
              <a:cs typeface="Trebuchet MS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2171440" y="7850427"/>
            <a:ext cx="312420" cy="86804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500" spc="-625" dirty="0">
                <a:latin typeface="Trebuchet MS"/>
                <a:cs typeface="Trebuchet MS"/>
              </a:rPr>
              <a:t>+</a:t>
            </a:r>
            <a:endParaRPr sz="5500">
              <a:latin typeface="Trebuchet MS"/>
              <a:cs typeface="Trebuchet MS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2225822" y="704637"/>
            <a:ext cx="1133475" cy="1349375"/>
          </a:xfrm>
          <a:custGeom>
            <a:avLst/>
            <a:gdLst/>
            <a:ahLst/>
            <a:cxnLst/>
            <a:rect l="l" t="t" r="r" b="b"/>
            <a:pathLst>
              <a:path w="1133475" h="1349375">
                <a:moveTo>
                  <a:pt x="485775" y="1349326"/>
                </a:moveTo>
                <a:lnTo>
                  <a:pt x="442726" y="1343543"/>
                </a:lnTo>
                <a:lnTo>
                  <a:pt x="404044" y="1327221"/>
                </a:lnTo>
                <a:lnTo>
                  <a:pt x="371273" y="1301904"/>
                </a:lnTo>
                <a:lnTo>
                  <a:pt x="345955" y="1269134"/>
                </a:lnTo>
                <a:lnTo>
                  <a:pt x="329633" y="1230454"/>
                </a:lnTo>
                <a:lnTo>
                  <a:pt x="323850" y="1187407"/>
                </a:lnTo>
                <a:lnTo>
                  <a:pt x="323850" y="971515"/>
                </a:lnTo>
                <a:lnTo>
                  <a:pt x="329633" y="928467"/>
                </a:lnTo>
                <a:lnTo>
                  <a:pt x="345955" y="889787"/>
                </a:lnTo>
                <a:lnTo>
                  <a:pt x="371273" y="857018"/>
                </a:lnTo>
                <a:lnTo>
                  <a:pt x="404044" y="831700"/>
                </a:lnTo>
                <a:lnTo>
                  <a:pt x="442726" y="815379"/>
                </a:lnTo>
                <a:lnTo>
                  <a:pt x="500653" y="808103"/>
                </a:lnTo>
                <a:lnTo>
                  <a:pt x="525883" y="803476"/>
                </a:lnTo>
                <a:lnTo>
                  <a:pt x="597478" y="782851"/>
                </a:lnTo>
                <a:lnTo>
                  <a:pt x="638884" y="765872"/>
                </a:lnTo>
                <a:lnTo>
                  <a:pt x="680723" y="743794"/>
                </a:lnTo>
                <a:lnTo>
                  <a:pt x="720515" y="716125"/>
                </a:lnTo>
                <a:lnTo>
                  <a:pt x="755781" y="682376"/>
                </a:lnTo>
                <a:lnTo>
                  <a:pt x="784041" y="642054"/>
                </a:lnTo>
                <a:lnTo>
                  <a:pt x="802815" y="594669"/>
                </a:lnTo>
                <a:lnTo>
                  <a:pt x="809625" y="539730"/>
                </a:lnTo>
                <a:lnTo>
                  <a:pt x="804670" y="499461"/>
                </a:lnTo>
                <a:lnTo>
                  <a:pt x="790227" y="460457"/>
                </a:lnTo>
                <a:lnTo>
                  <a:pt x="766929" y="423983"/>
                </a:lnTo>
                <a:lnTo>
                  <a:pt x="735409" y="391304"/>
                </a:lnTo>
                <a:lnTo>
                  <a:pt x="696298" y="363685"/>
                </a:lnTo>
                <a:lnTo>
                  <a:pt x="650230" y="342391"/>
                </a:lnTo>
                <a:lnTo>
                  <a:pt x="597836" y="328687"/>
                </a:lnTo>
                <a:lnTo>
                  <a:pt x="539750" y="323838"/>
                </a:lnTo>
                <a:lnTo>
                  <a:pt x="478009" y="332084"/>
                </a:lnTo>
                <a:lnTo>
                  <a:pt x="425219" y="353823"/>
                </a:lnTo>
                <a:lnTo>
                  <a:pt x="382392" y="384558"/>
                </a:lnTo>
                <a:lnTo>
                  <a:pt x="350545" y="419790"/>
                </a:lnTo>
                <a:lnTo>
                  <a:pt x="330693" y="455022"/>
                </a:lnTo>
                <a:lnTo>
                  <a:pt x="318066" y="528804"/>
                </a:lnTo>
                <a:lnTo>
                  <a:pt x="301744" y="567484"/>
                </a:lnTo>
                <a:lnTo>
                  <a:pt x="276426" y="600254"/>
                </a:lnTo>
                <a:lnTo>
                  <a:pt x="243655" y="625571"/>
                </a:lnTo>
                <a:lnTo>
                  <a:pt x="204973" y="641893"/>
                </a:lnTo>
                <a:lnTo>
                  <a:pt x="161925" y="647676"/>
                </a:lnTo>
                <a:lnTo>
                  <a:pt x="118876" y="641893"/>
                </a:lnTo>
                <a:lnTo>
                  <a:pt x="80194" y="625571"/>
                </a:lnTo>
                <a:lnTo>
                  <a:pt x="47423" y="600254"/>
                </a:lnTo>
                <a:lnTo>
                  <a:pt x="22105" y="567484"/>
                </a:lnTo>
                <a:lnTo>
                  <a:pt x="5783" y="528804"/>
                </a:lnTo>
                <a:lnTo>
                  <a:pt x="0" y="485757"/>
                </a:lnTo>
                <a:lnTo>
                  <a:pt x="2525" y="439756"/>
                </a:lnTo>
                <a:lnTo>
                  <a:pt x="9935" y="394825"/>
                </a:lnTo>
                <a:lnTo>
                  <a:pt x="21985" y="351184"/>
                </a:lnTo>
                <a:lnTo>
                  <a:pt x="38428" y="309056"/>
                </a:lnTo>
                <a:lnTo>
                  <a:pt x="59017" y="268662"/>
                </a:lnTo>
                <a:lnTo>
                  <a:pt x="83506" y="230225"/>
                </a:lnTo>
                <a:lnTo>
                  <a:pt x="111647" y="193966"/>
                </a:lnTo>
                <a:lnTo>
                  <a:pt x="143196" y="160108"/>
                </a:lnTo>
                <a:lnTo>
                  <a:pt x="177904" y="128871"/>
                </a:lnTo>
                <a:lnTo>
                  <a:pt x="215526" y="100479"/>
                </a:lnTo>
                <a:lnTo>
                  <a:pt x="255815" y="75152"/>
                </a:lnTo>
                <a:lnTo>
                  <a:pt x="298524" y="53113"/>
                </a:lnTo>
                <a:lnTo>
                  <a:pt x="343407" y="34584"/>
                </a:lnTo>
                <a:lnTo>
                  <a:pt x="390218" y="19786"/>
                </a:lnTo>
                <a:lnTo>
                  <a:pt x="438710" y="8941"/>
                </a:lnTo>
                <a:lnTo>
                  <a:pt x="488636" y="2272"/>
                </a:lnTo>
                <a:lnTo>
                  <a:pt x="539750" y="0"/>
                </a:lnTo>
                <a:lnTo>
                  <a:pt x="599611" y="2155"/>
                </a:lnTo>
                <a:lnTo>
                  <a:pt x="655871" y="8461"/>
                </a:lnTo>
                <a:lnTo>
                  <a:pt x="708598" y="18674"/>
                </a:lnTo>
                <a:lnTo>
                  <a:pt x="757864" y="32551"/>
                </a:lnTo>
                <a:lnTo>
                  <a:pt x="803738" y="49849"/>
                </a:lnTo>
                <a:lnTo>
                  <a:pt x="846290" y="70325"/>
                </a:lnTo>
                <a:lnTo>
                  <a:pt x="885589" y="93737"/>
                </a:lnTo>
                <a:lnTo>
                  <a:pt x="921707" y="119841"/>
                </a:lnTo>
                <a:lnTo>
                  <a:pt x="954712" y="148395"/>
                </a:lnTo>
                <a:lnTo>
                  <a:pt x="984675" y="179156"/>
                </a:lnTo>
                <a:lnTo>
                  <a:pt x="1011665" y="211880"/>
                </a:lnTo>
                <a:lnTo>
                  <a:pt x="1035753" y="246326"/>
                </a:lnTo>
                <a:lnTo>
                  <a:pt x="1057008" y="282249"/>
                </a:lnTo>
                <a:lnTo>
                  <a:pt x="1075501" y="319408"/>
                </a:lnTo>
                <a:lnTo>
                  <a:pt x="1091302" y="357559"/>
                </a:lnTo>
                <a:lnTo>
                  <a:pt x="1104479" y="396460"/>
                </a:lnTo>
                <a:lnTo>
                  <a:pt x="1115104" y="435867"/>
                </a:lnTo>
                <a:lnTo>
                  <a:pt x="1123246" y="475538"/>
                </a:lnTo>
                <a:lnTo>
                  <a:pt x="1128975" y="515229"/>
                </a:lnTo>
                <a:lnTo>
                  <a:pt x="1132361" y="554699"/>
                </a:lnTo>
                <a:lnTo>
                  <a:pt x="1133475" y="593703"/>
                </a:lnTo>
                <a:lnTo>
                  <a:pt x="1131303" y="644380"/>
                </a:lnTo>
                <a:lnTo>
                  <a:pt x="1124830" y="693099"/>
                </a:lnTo>
                <a:lnTo>
                  <a:pt x="1114117" y="739773"/>
                </a:lnTo>
                <a:lnTo>
                  <a:pt x="1099225" y="784317"/>
                </a:lnTo>
                <a:lnTo>
                  <a:pt x="1080216" y="826645"/>
                </a:lnTo>
                <a:lnTo>
                  <a:pt x="1057152" y="866670"/>
                </a:lnTo>
                <a:lnTo>
                  <a:pt x="1030095" y="904306"/>
                </a:lnTo>
                <a:lnTo>
                  <a:pt x="999105" y="939468"/>
                </a:lnTo>
                <a:lnTo>
                  <a:pt x="964245" y="972069"/>
                </a:lnTo>
                <a:lnTo>
                  <a:pt x="925576" y="1002023"/>
                </a:lnTo>
                <a:lnTo>
                  <a:pt x="883160" y="1029244"/>
                </a:lnTo>
                <a:lnTo>
                  <a:pt x="837058" y="1053646"/>
                </a:lnTo>
                <a:lnTo>
                  <a:pt x="787333" y="1075143"/>
                </a:lnTo>
                <a:lnTo>
                  <a:pt x="751071" y="1088220"/>
                </a:lnTo>
                <a:lnTo>
                  <a:pt x="680834" y="1108182"/>
                </a:lnTo>
                <a:lnTo>
                  <a:pt x="647700" y="1115461"/>
                </a:lnTo>
                <a:lnTo>
                  <a:pt x="647700" y="1187407"/>
                </a:lnTo>
                <a:lnTo>
                  <a:pt x="641916" y="1230454"/>
                </a:lnTo>
                <a:lnTo>
                  <a:pt x="625594" y="1269134"/>
                </a:lnTo>
                <a:lnTo>
                  <a:pt x="600276" y="1301904"/>
                </a:lnTo>
                <a:lnTo>
                  <a:pt x="567505" y="1327221"/>
                </a:lnTo>
                <a:lnTo>
                  <a:pt x="528823" y="1343543"/>
                </a:lnTo>
                <a:lnTo>
                  <a:pt x="485775" y="1349326"/>
                </a:lnTo>
                <a:close/>
              </a:path>
            </a:pathLst>
          </a:custGeom>
          <a:solidFill>
            <a:srgbClr val="BE18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2549672" y="2161910"/>
            <a:ext cx="323850" cy="323850"/>
          </a:xfrm>
          <a:custGeom>
            <a:avLst/>
            <a:gdLst/>
            <a:ahLst/>
            <a:cxnLst/>
            <a:rect l="l" t="t" r="r" b="b"/>
            <a:pathLst>
              <a:path w="323850" h="323850">
                <a:moveTo>
                  <a:pt x="161925" y="323838"/>
                </a:moveTo>
                <a:lnTo>
                  <a:pt x="114919" y="316867"/>
                </a:lnTo>
                <a:lnTo>
                  <a:pt x="71964" y="296549"/>
                </a:lnTo>
                <a:lnTo>
                  <a:pt x="36753" y="264640"/>
                </a:lnTo>
                <a:lnTo>
                  <a:pt x="12325" y="223882"/>
                </a:lnTo>
                <a:lnTo>
                  <a:pt x="777" y="177790"/>
                </a:lnTo>
                <a:lnTo>
                  <a:pt x="0" y="161919"/>
                </a:lnTo>
                <a:lnTo>
                  <a:pt x="777" y="146048"/>
                </a:lnTo>
                <a:lnTo>
                  <a:pt x="12325" y="99955"/>
                </a:lnTo>
                <a:lnTo>
                  <a:pt x="36753" y="59197"/>
                </a:lnTo>
                <a:lnTo>
                  <a:pt x="71964" y="27288"/>
                </a:lnTo>
                <a:lnTo>
                  <a:pt x="114919" y="6970"/>
                </a:lnTo>
                <a:lnTo>
                  <a:pt x="161925" y="0"/>
                </a:lnTo>
                <a:lnTo>
                  <a:pt x="177796" y="777"/>
                </a:lnTo>
                <a:lnTo>
                  <a:pt x="223890" y="12325"/>
                </a:lnTo>
                <a:lnTo>
                  <a:pt x="264650" y="36752"/>
                </a:lnTo>
                <a:lnTo>
                  <a:pt x="296560" y="71961"/>
                </a:lnTo>
                <a:lnTo>
                  <a:pt x="316879" y="114915"/>
                </a:lnTo>
                <a:lnTo>
                  <a:pt x="323850" y="161919"/>
                </a:lnTo>
                <a:lnTo>
                  <a:pt x="323072" y="177790"/>
                </a:lnTo>
                <a:lnTo>
                  <a:pt x="311523" y="223882"/>
                </a:lnTo>
                <a:lnTo>
                  <a:pt x="287096" y="264640"/>
                </a:lnTo>
                <a:lnTo>
                  <a:pt x="251885" y="296549"/>
                </a:lnTo>
                <a:lnTo>
                  <a:pt x="208929" y="316867"/>
                </a:lnTo>
                <a:lnTo>
                  <a:pt x="161925" y="323838"/>
                </a:lnTo>
                <a:close/>
              </a:path>
            </a:pathLst>
          </a:custGeom>
          <a:solidFill>
            <a:srgbClr val="BE18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4697625" y="2489390"/>
            <a:ext cx="1133475" cy="1349375"/>
          </a:xfrm>
          <a:custGeom>
            <a:avLst/>
            <a:gdLst/>
            <a:ahLst/>
            <a:cxnLst/>
            <a:rect l="l" t="t" r="r" b="b"/>
            <a:pathLst>
              <a:path w="1133475" h="1349375">
                <a:moveTo>
                  <a:pt x="485775" y="1349326"/>
                </a:moveTo>
                <a:lnTo>
                  <a:pt x="442726" y="1343543"/>
                </a:lnTo>
                <a:lnTo>
                  <a:pt x="404044" y="1327221"/>
                </a:lnTo>
                <a:lnTo>
                  <a:pt x="371273" y="1301904"/>
                </a:lnTo>
                <a:lnTo>
                  <a:pt x="345955" y="1269134"/>
                </a:lnTo>
                <a:lnTo>
                  <a:pt x="329633" y="1230454"/>
                </a:lnTo>
                <a:lnTo>
                  <a:pt x="323850" y="1187407"/>
                </a:lnTo>
                <a:lnTo>
                  <a:pt x="323850" y="971515"/>
                </a:lnTo>
                <a:lnTo>
                  <a:pt x="329633" y="928467"/>
                </a:lnTo>
                <a:lnTo>
                  <a:pt x="345955" y="889787"/>
                </a:lnTo>
                <a:lnTo>
                  <a:pt x="371273" y="857018"/>
                </a:lnTo>
                <a:lnTo>
                  <a:pt x="404044" y="831700"/>
                </a:lnTo>
                <a:lnTo>
                  <a:pt x="442726" y="815379"/>
                </a:lnTo>
                <a:lnTo>
                  <a:pt x="500653" y="808103"/>
                </a:lnTo>
                <a:lnTo>
                  <a:pt x="525883" y="803476"/>
                </a:lnTo>
                <a:lnTo>
                  <a:pt x="597478" y="782851"/>
                </a:lnTo>
                <a:lnTo>
                  <a:pt x="638884" y="765872"/>
                </a:lnTo>
                <a:lnTo>
                  <a:pt x="680723" y="743794"/>
                </a:lnTo>
                <a:lnTo>
                  <a:pt x="720515" y="716125"/>
                </a:lnTo>
                <a:lnTo>
                  <a:pt x="755781" y="682376"/>
                </a:lnTo>
                <a:lnTo>
                  <a:pt x="784041" y="642054"/>
                </a:lnTo>
                <a:lnTo>
                  <a:pt x="802815" y="594669"/>
                </a:lnTo>
                <a:lnTo>
                  <a:pt x="809625" y="539730"/>
                </a:lnTo>
                <a:lnTo>
                  <a:pt x="804670" y="499461"/>
                </a:lnTo>
                <a:lnTo>
                  <a:pt x="790227" y="460457"/>
                </a:lnTo>
                <a:lnTo>
                  <a:pt x="766929" y="423983"/>
                </a:lnTo>
                <a:lnTo>
                  <a:pt x="735409" y="391304"/>
                </a:lnTo>
                <a:lnTo>
                  <a:pt x="696298" y="363685"/>
                </a:lnTo>
                <a:lnTo>
                  <a:pt x="650230" y="342391"/>
                </a:lnTo>
                <a:lnTo>
                  <a:pt x="597836" y="328687"/>
                </a:lnTo>
                <a:lnTo>
                  <a:pt x="539750" y="323838"/>
                </a:lnTo>
                <a:lnTo>
                  <a:pt x="478009" y="332084"/>
                </a:lnTo>
                <a:lnTo>
                  <a:pt x="425219" y="353823"/>
                </a:lnTo>
                <a:lnTo>
                  <a:pt x="382392" y="384558"/>
                </a:lnTo>
                <a:lnTo>
                  <a:pt x="350545" y="419790"/>
                </a:lnTo>
                <a:lnTo>
                  <a:pt x="330693" y="455022"/>
                </a:lnTo>
                <a:lnTo>
                  <a:pt x="318066" y="528804"/>
                </a:lnTo>
                <a:lnTo>
                  <a:pt x="301744" y="567484"/>
                </a:lnTo>
                <a:lnTo>
                  <a:pt x="276426" y="600254"/>
                </a:lnTo>
                <a:lnTo>
                  <a:pt x="243655" y="625571"/>
                </a:lnTo>
                <a:lnTo>
                  <a:pt x="204973" y="641893"/>
                </a:lnTo>
                <a:lnTo>
                  <a:pt x="161925" y="647676"/>
                </a:lnTo>
                <a:lnTo>
                  <a:pt x="118876" y="641893"/>
                </a:lnTo>
                <a:lnTo>
                  <a:pt x="80194" y="625571"/>
                </a:lnTo>
                <a:lnTo>
                  <a:pt x="47423" y="600254"/>
                </a:lnTo>
                <a:lnTo>
                  <a:pt x="22105" y="567484"/>
                </a:lnTo>
                <a:lnTo>
                  <a:pt x="5783" y="528804"/>
                </a:lnTo>
                <a:lnTo>
                  <a:pt x="0" y="485757"/>
                </a:lnTo>
                <a:lnTo>
                  <a:pt x="2525" y="439756"/>
                </a:lnTo>
                <a:lnTo>
                  <a:pt x="9935" y="394825"/>
                </a:lnTo>
                <a:lnTo>
                  <a:pt x="21985" y="351184"/>
                </a:lnTo>
                <a:lnTo>
                  <a:pt x="38428" y="309056"/>
                </a:lnTo>
                <a:lnTo>
                  <a:pt x="59017" y="268662"/>
                </a:lnTo>
                <a:lnTo>
                  <a:pt x="83506" y="230225"/>
                </a:lnTo>
                <a:lnTo>
                  <a:pt x="111647" y="193966"/>
                </a:lnTo>
                <a:lnTo>
                  <a:pt x="143196" y="160108"/>
                </a:lnTo>
                <a:lnTo>
                  <a:pt x="177904" y="128871"/>
                </a:lnTo>
                <a:lnTo>
                  <a:pt x="215526" y="100479"/>
                </a:lnTo>
                <a:lnTo>
                  <a:pt x="255815" y="75152"/>
                </a:lnTo>
                <a:lnTo>
                  <a:pt x="298524" y="53113"/>
                </a:lnTo>
                <a:lnTo>
                  <a:pt x="343407" y="34584"/>
                </a:lnTo>
                <a:lnTo>
                  <a:pt x="390218" y="19786"/>
                </a:lnTo>
                <a:lnTo>
                  <a:pt x="438710" y="8941"/>
                </a:lnTo>
                <a:lnTo>
                  <a:pt x="488636" y="2272"/>
                </a:lnTo>
                <a:lnTo>
                  <a:pt x="539750" y="0"/>
                </a:lnTo>
                <a:lnTo>
                  <a:pt x="599611" y="2155"/>
                </a:lnTo>
                <a:lnTo>
                  <a:pt x="655871" y="8461"/>
                </a:lnTo>
                <a:lnTo>
                  <a:pt x="708598" y="18674"/>
                </a:lnTo>
                <a:lnTo>
                  <a:pt x="757864" y="32551"/>
                </a:lnTo>
                <a:lnTo>
                  <a:pt x="803738" y="49849"/>
                </a:lnTo>
                <a:lnTo>
                  <a:pt x="846290" y="70325"/>
                </a:lnTo>
                <a:lnTo>
                  <a:pt x="885589" y="93737"/>
                </a:lnTo>
                <a:lnTo>
                  <a:pt x="921707" y="119841"/>
                </a:lnTo>
                <a:lnTo>
                  <a:pt x="954712" y="148395"/>
                </a:lnTo>
                <a:lnTo>
                  <a:pt x="984675" y="179156"/>
                </a:lnTo>
                <a:lnTo>
                  <a:pt x="1011665" y="211880"/>
                </a:lnTo>
                <a:lnTo>
                  <a:pt x="1035753" y="246326"/>
                </a:lnTo>
                <a:lnTo>
                  <a:pt x="1057008" y="282249"/>
                </a:lnTo>
                <a:lnTo>
                  <a:pt x="1075501" y="319408"/>
                </a:lnTo>
                <a:lnTo>
                  <a:pt x="1091302" y="357559"/>
                </a:lnTo>
                <a:lnTo>
                  <a:pt x="1104479" y="396460"/>
                </a:lnTo>
                <a:lnTo>
                  <a:pt x="1115104" y="435867"/>
                </a:lnTo>
                <a:lnTo>
                  <a:pt x="1123246" y="475538"/>
                </a:lnTo>
                <a:lnTo>
                  <a:pt x="1128975" y="515229"/>
                </a:lnTo>
                <a:lnTo>
                  <a:pt x="1132361" y="554699"/>
                </a:lnTo>
                <a:lnTo>
                  <a:pt x="1133475" y="593703"/>
                </a:lnTo>
                <a:lnTo>
                  <a:pt x="1131303" y="644380"/>
                </a:lnTo>
                <a:lnTo>
                  <a:pt x="1124830" y="693099"/>
                </a:lnTo>
                <a:lnTo>
                  <a:pt x="1114117" y="739773"/>
                </a:lnTo>
                <a:lnTo>
                  <a:pt x="1099225" y="784317"/>
                </a:lnTo>
                <a:lnTo>
                  <a:pt x="1080216" y="826645"/>
                </a:lnTo>
                <a:lnTo>
                  <a:pt x="1057152" y="866670"/>
                </a:lnTo>
                <a:lnTo>
                  <a:pt x="1030095" y="904306"/>
                </a:lnTo>
                <a:lnTo>
                  <a:pt x="999105" y="939468"/>
                </a:lnTo>
                <a:lnTo>
                  <a:pt x="964245" y="972069"/>
                </a:lnTo>
                <a:lnTo>
                  <a:pt x="925576" y="1002023"/>
                </a:lnTo>
                <a:lnTo>
                  <a:pt x="883160" y="1029244"/>
                </a:lnTo>
                <a:lnTo>
                  <a:pt x="837058" y="1053646"/>
                </a:lnTo>
                <a:lnTo>
                  <a:pt x="787333" y="1075143"/>
                </a:lnTo>
                <a:lnTo>
                  <a:pt x="751071" y="1088220"/>
                </a:lnTo>
                <a:lnTo>
                  <a:pt x="680834" y="1108182"/>
                </a:lnTo>
                <a:lnTo>
                  <a:pt x="647700" y="1115461"/>
                </a:lnTo>
                <a:lnTo>
                  <a:pt x="647700" y="1187407"/>
                </a:lnTo>
                <a:lnTo>
                  <a:pt x="641916" y="1230454"/>
                </a:lnTo>
                <a:lnTo>
                  <a:pt x="625594" y="1269134"/>
                </a:lnTo>
                <a:lnTo>
                  <a:pt x="600276" y="1301904"/>
                </a:lnTo>
                <a:lnTo>
                  <a:pt x="567505" y="1327221"/>
                </a:lnTo>
                <a:lnTo>
                  <a:pt x="528823" y="1343543"/>
                </a:lnTo>
                <a:lnTo>
                  <a:pt x="485775" y="1349326"/>
                </a:lnTo>
                <a:close/>
              </a:path>
            </a:pathLst>
          </a:custGeom>
          <a:solidFill>
            <a:srgbClr val="BE18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5021475" y="3946662"/>
            <a:ext cx="323850" cy="323850"/>
          </a:xfrm>
          <a:custGeom>
            <a:avLst/>
            <a:gdLst/>
            <a:ahLst/>
            <a:cxnLst/>
            <a:rect l="l" t="t" r="r" b="b"/>
            <a:pathLst>
              <a:path w="323850" h="323850">
                <a:moveTo>
                  <a:pt x="161925" y="323838"/>
                </a:moveTo>
                <a:lnTo>
                  <a:pt x="114919" y="316867"/>
                </a:lnTo>
                <a:lnTo>
                  <a:pt x="71964" y="296549"/>
                </a:lnTo>
                <a:lnTo>
                  <a:pt x="36753" y="264640"/>
                </a:lnTo>
                <a:lnTo>
                  <a:pt x="12325" y="223882"/>
                </a:lnTo>
                <a:lnTo>
                  <a:pt x="777" y="177790"/>
                </a:lnTo>
                <a:lnTo>
                  <a:pt x="0" y="161919"/>
                </a:lnTo>
                <a:lnTo>
                  <a:pt x="777" y="146048"/>
                </a:lnTo>
                <a:lnTo>
                  <a:pt x="12325" y="99955"/>
                </a:lnTo>
                <a:lnTo>
                  <a:pt x="36753" y="59197"/>
                </a:lnTo>
                <a:lnTo>
                  <a:pt x="71964" y="27288"/>
                </a:lnTo>
                <a:lnTo>
                  <a:pt x="114919" y="6970"/>
                </a:lnTo>
                <a:lnTo>
                  <a:pt x="161925" y="0"/>
                </a:lnTo>
                <a:lnTo>
                  <a:pt x="177796" y="777"/>
                </a:lnTo>
                <a:lnTo>
                  <a:pt x="223890" y="12325"/>
                </a:lnTo>
                <a:lnTo>
                  <a:pt x="264650" y="36752"/>
                </a:lnTo>
                <a:lnTo>
                  <a:pt x="296560" y="71961"/>
                </a:lnTo>
                <a:lnTo>
                  <a:pt x="316879" y="114915"/>
                </a:lnTo>
                <a:lnTo>
                  <a:pt x="323850" y="161919"/>
                </a:lnTo>
                <a:lnTo>
                  <a:pt x="323072" y="177790"/>
                </a:lnTo>
                <a:lnTo>
                  <a:pt x="311523" y="223882"/>
                </a:lnTo>
                <a:lnTo>
                  <a:pt x="287096" y="264640"/>
                </a:lnTo>
                <a:lnTo>
                  <a:pt x="251885" y="296549"/>
                </a:lnTo>
                <a:lnTo>
                  <a:pt x="208929" y="316867"/>
                </a:lnTo>
                <a:lnTo>
                  <a:pt x="161925" y="323838"/>
                </a:lnTo>
                <a:close/>
              </a:path>
            </a:pathLst>
          </a:custGeom>
          <a:solidFill>
            <a:srgbClr val="BE18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5118404" y="7197635"/>
            <a:ext cx="1133475" cy="1349375"/>
          </a:xfrm>
          <a:custGeom>
            <a:avLst/>
            <a:gdLst/>
            <a:ahLst/>
            <a:cxnLst/>
            <a:rect l="l" t="t" r="r" b="b"/>
            <a:pathLst>
              <a:path w="1133475" h="1349375">
                <a:moveTo>
                  <a:pt x="485775" y="1349326"/>
                </a:moveTo>
                <a:lnTo>
                  <a:pt x="442726" y="1343543"/>
                </a:lnTo>
                <a:lnTo>
                  <a:pt x="404044" y="1327221"/>
                </a:lnTo>
                <a:lnTo>
                  <a:pt x="371273" y="1301904"/>
                </a:lnTo>
                <a:lnTo>
                  <a:pt x="345955" y="1269134"/>
                </a:lnTo>
                <a:lnTo>
                  <a:pt x="329633" y="1230454"/>
                </a:lnTo>
                <a:lnTo>
                  <a:pt x="323850" y="1187407"/>
                </a:lnTo>
                <a:lnTo>
                  <a:pt x="323850" y="971515"/>
                </a:lnTo>
                <a:lnTo>
                  <a:pt x="329633" y="928467"/>
                </a:lnTo>
                <a:lnTo>
                  <a:pt x="345955" y="889787"/>
                </a:lnTo>
                <a:lnTo>
                  <a:pt x="371273" y="857018"/>
                </a:lnTo>
                <a:lnTo>
                  <a:pt x="404044" y="831700"/>
                </a:lnTo>
                <a:lnTo>
                  <a:pt x="442726" y="815379"/>
                </a:lnTo>
                <a:lnTo>
                  <a:pt x="500653" y="808103"/>
                </a:lnTo>
                <a:lnTo>
                  <a:pt x="525883" y="803476"/>
                </a:lnTo>
                <a:lnTo>
                  <a:pt x="597478" y="782851"/>
                </a:lnTo>
                <a:lnTo>
                  <a:pt x="638884" y="765872"/>
                </a:lnTo>
                <a:lnTo>
                  <a:pt x="680723" y="743794"/>
                </a:lnTo>
                <a:lnTo>
                  <a:pt x="720515" y="716125"/>
                </a:lnTo>
                <a:lnTo>
                  <a:pt x="755781" y="682376"/>
                </a:lnTo>
                <a:lnTo>
                  <a:pt x="784041" y="642054"/>
                </a:lnTo>
                <a:lnTo>
                  <a:pt x="802815" y="594669"/>
                </a:lnTo>
                <a:lnTo>
                  <a:pt x="809625" y="539730"/>
                </a:lnTo>
                <a:lnTo>
                  <a:pt x="804670" y="499461"/>
                </a:lnTo>
                <a:lnTo>
                  <a:pt x="790227" y="460457"/>
                </a:lnTo>
                <a:lnTo>
                  <a:pt x="766929" y="423983"/>
                </a:lnTo>
                <a:lnTo>
                  <a:pt x="735409" y="391304"/>
                </a:lnTo>
                <a:lnTo>
                  <a:pt x="696298" y="363685"/>
                </a:lnTo>
                <a:lnTo>
                  <a:pt x="650230" y="342391"/>
                </a:lnTo>
                <a:lnTo>
                  <a:pt x="597836" y="328687"/>
                </a:lnTo>
                <a:lnTo>
                  <a:pt x="539750" y="323838"/>
                </a:lnTo>
                <a:lnTo>
                  <a:pt x="478009" y="332084"/>
                </a:lnTo>
                <a:lnTo>
                  <a:pt x="425219" y="353823"/>
                </a:lnTo>
                <a:lnTo>
                  <a:pt x="382392" y="384558"/>
                </a:lnTo>
                <a:lnTo>
                  <a:pt x="350545" y="419790"/>
                </a:lnTo>
                <a:lnTo>
                  <a:pt x="330693" y="455022"/>
                </a:lnTo>
                <a:lnTo>
                  <a:pt x="318066" y="528804"/>
                </a:lnTo>
                <a:lnTo>
                  <a:pt x="301744" y="567484"/>
                </a:lnTo>
                <a:lnTo>
                  <a:pt x="276426" y="600254"/>
                </a:lnTo>
                <a:lnTo>
                  <a:pt x="243655" y="625571"/>
                </a:lnTo>
                <a:lnTo>
                  <a:pt x="204973" y="641893"/>
                </a:lnTo>
                <a:lnTo>
                  <a:pt x="161925" y="647676"/>
                </a:lnTo>
                <a:lnTo>
                  <a:pt x="118876" y="641893"/>
                </a:lnTo>
                <a:lnTo>
                  <a:pt x="80194" y="625571"/>
                </a:lnTo>
                <a:lnTo>
                  <a:pt x="47423" y="600254"/>
                </a:lnTo>
                <a:lnTo>
                  <a:pt x="22105" y="567484"/>
                </a:lnTo>
                <a:lnTo>
                  <a:pt x="5783" y="528804"/>
                </a:lnTo>
                <a:lnTo>
                  <a:pt x="0" y="485757"/>
                </a:lnTo>
                <a:lnTo>
                  <a:pt x="2525" y="439756"/>
                </a:lnTo>
                <a:lnTo>
                  <a:pt x="9935" y="394825"/>
                </a:lnTo>
                <a:lnTo>
                  <a:pt x="21985" y="351184"/>
                </a:lnTo>
                <a:lnTo>
                  <a:pt x="38428" y="309056"/>
                </a:lnTo>
                <a:lnTo>
                  <a:pt x="59017" y="268662"/>
                </a:lnTo>
                <a:lnTo>
                  <a:pt x="83506" y="230225"/>
                </a:lnTo>
                <a:lnTo>
                  <a:pt x="111647" y="193966"/>
                </a:lnTo>
                <a:lnTo>
                  <a:pt x="143196" y="160108"/>
                </a:lnTo>
                <a:lnTo>
                  <a:pt x="177904" y="128871"/>
                </a:lnTo>
                <a:lnTo>
                  <a:pt x="215526" y="100479"/>
                </a:lnTo>
                <a:lnTo>
                  <a:pt x="255815" y="75152"/>
                </a:lnTo>
                <a:lnTo>
                  <a:pt x="298524" y="53113"/>
                </a:lnTo>
                <a:lnTo>
                  <a:pt x="343407" y="34584"/>
                </a:lnTo>
                <a:lnTo>
                  <a:pt x="390218" y="19786"/>
                </a:lnTo>
                <a:lnTo>
                  <a:pt x="438710" y="8941"/>
                </a:lnTo>
                <a:lnTo>
                  <a:pt x="488636" y="2272"/>
                </a:lnTo>
                <a:lnTo>
                  <a:pt x="539750" y="0"/>
                </a:lnTo>
                <a:lnTo>
                  <a:pt x="599611" y="2155"/>
                </a:lnTo>
                <a:lnTo>
                  <a:pt x="655871" y="8461"/>
                </a:lnTo>
                <a:lnTo>
                  <a:pt x="708598" y="18674"/>
                </a:lnTo>
                <a:lnTo>
                  <a:pt x="757864" y="32551"/>
                </a:lnTo>
                <a:lnTo>
                  <a:pt x="803738" y="49849"/>
                </a:lnTo>
                <a:lnTo>
                  <a:pt x="846290" y="70325"/>
                </a:lnTo>
                <a:lnTo>
                  <a:pt x="885589" y="93737"/>
                </a:lnTo>
                <a:lnTo>
                  <a:pt x="921707" y="119841"/>
                </a:lnTo>
                <a:lnTo>
                  <a:pt x="954712" y="148395"/>
                </a:lnTo>
                <a:lnTo>
                  <a:pt x="984675" y="179156"/>
                </a:lnTo>
                <a:lnTo>
                  <a:pt x="1011665" y="211880"/>
                </a:lnTo>
                <a:lnTo>
                  <a:pt x="1035753" y="246326"/>
                </a:lnTo>
                <a:lnTo>
                  <a:pt x="1057008" y="282249"/>
                </a:lnTo>
                <a:lnTo>
                  <a:pt x="1075501" y="319408"/>
                </a:lnTo>
                <a:lnTo>
                  <a:pt x="1091302" y="357559"/>
                </a:lnTo>
                <a:lnTo>
                  <a:pt x="1104479" y="396460"/>
                </a:lnTo>
                <a:lnTo>
                  <a:pt x="1115104" y="435867"/>
                </a:lnTo>
                <a:lnTo>
                  <a:pt x="1123246" y="475538"/>
                </a:lnTo>
                <a:lnTo>
                  <a:pt x="1128975" y="515229"/>
                </a:lnTo>
                <a:lnTo>
                  <a:pt x="1132361" y="554699"/>
                </a:lnTo>
                <a:lnTo>
                  <a:pt x="1133475" y="593703"/>
                </a:lnTo>
                <a:lnTo>
                  <a:pt x="1131303" y="644380"/>
                </a:lnTo>
                <a:lnTo>
                  <a:pt x="1124830" y="693099"/>
                </a:lnTo>
                <a:lnTo>
                  <a:pt x="1114117" y="739773"/>
                </a:lnTo>
                <a:lnTo>
                  <a:pt x="1099225" y="784317"/>
                </a:lnTo>
                <a:lnTo>
                  <a:pt x="1080216" y="826645"/>
                </a:lnTo>
                <a:lnTo>
                  <a:pt x="1057152" y="866670"/>
                </a:lnTo>
                <a:lnTo>
                  <a:pt x="1030095" y="904306"/>
                </a:lnTo>
                <a:lnTo>
                  <a:pt x="999105" y="939468"/>
                </a:lnTo>
                <a:lnTo>
                  <a:pt x="964245" y="972069"/>
                </a:lnTo>
                <a:lnTo>
                  <a:pt x="925576" y="1002023"/>
                </a:lnTo>
                <a:lnTo>
                  <a:pt x="883160" y="1029244"/>
                </a:lnTo>
                <a:lnTo>
                  <a:pt x="837058" y="1053646"/>
                </a:lnTo>
                <a:lnTo>
                  <a:pt x="787333" y="1075143"/>
                </a:lnTo>
                <a:lnTo>
                  <a:pt x="751071" y="1088220"/>
                </a:lnTo>
                <a:lnTo>
                  <a:pt x="680834" y="1108182"/>
                </a:lnTo>
                <a:lnTo>
                  <a:pt x="647700" y="1115461"/>
                </a:lnTo>
                <a:lnTo>
                  <a:pt x="647700" y="1187407"/>
                </a:lnTo>
                <a:lnTo>
                  <a:pt x="641916" y="1230454"/>
                </a:lnTo>
                <a:lnTo>
                  <a:pt x="625594" y="1269134"/>
                </a:lnTo>
                <a:lnTo>
                  <a:pt x="600276" y="1301904"/>
                </a:lnTo>
                <a:lnTo>
                  <a:pt x="567505" y="1327221"/>
                </a:lnTo>
                <a:lnTo>
                  <a:pt x="528823" y="1343543"/>
                </a:lnTo>
                <a:lnTo>
                  <a:pt x="485775" y="1349326"/>
                </a:lnTo>
                <a:close/>
              </a:path>
            </a:pathLst>
          </a:custGeom>
          <a:solidFill>
            <a:srgbClr val="BE18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15442254" y="8654908"/>
            <a:ext cx="323850" cy="323850"/>
          </a:xfrm>
          <a:custGeom>
            <a:avLst/>
            <a:gdLst/>
            <a:ahLst/>
            <a:cxnLst/>
            <a:rect l="l" t="t" r="r" b="b"/>
            <a:pathLst>
              <a:path w="323850" h="323850">
                <a:moveTo>
                  <a:pt x="161925" y="323838"/>
                </a:moveTo>
                <a:lnTo>
                  <a:pt x="114919" y="316867"/>
                </a:lnTo>
                <a:lnTo>
                  <a:pt x="71964" y="296549"/>
                </a:lnTo>
                <a:lnTo>
                  <a:pt x="36753" y="264640"/>
                </a:lnTo>
                <a:lnTo>
                  <a:pt x="12325" y="223882"/>
                </a:lnTo>
                <a:lnTo>
                  <a:pt x="777" y="177790"/>
                </a:lnTo>
                <a:lnTo>
                  <a:pt x="0" y="161919"/>
                </a:lnTo>
                <a:lnTo>
                  <a:pt x="777" y="146048"/>
                </a:lnTo>
                <a:lnTo>
                  <a:pt x="12325" y="99955"/>
                </a:lnTo>
                <a:lnTo>
                  <a:pt x="36753" y="59197"/>
                </a:lnTo>
                <a:lnTo>
                  <a:pt x="71964" y="27288"/>
                </a:lnTo>
                <a:lnTo>
                  <a:pt x="114919" y="6970"/>
                </a:lnTo>
                <a:lnTo>
                  <a:pt x="161925" y="0"/>
                </a:lnTo>
                <a:lnTo>
                  <a:pt x="177796" y="777"/>
                </a:lnTo>
                <a:lnTo>
                  <a:pt x="223890" y="12325"/>
                </a:lnTo>
                <a:lnTo>
                  <a:pt x="264650" y="36752"/>
                </a:lnTo>
                <a:lnTo>
                  <a:pt x="296560" y="71961"/>
                </a:lnTo>
                <a:lnTo>
                  <a:pt x="316879" y="114915"/>
                </a:lnTo>
                <a:lnTo>
                  <a:pt x="323850" y="161919"/>
                </a:lnTo>
                <a:lnTo>
                  <a:pt x="323072" y="177790"/>
                </a:lnTo>
                <a:lnTo>
                  <a:pt x="311523" y="223882"/>
                </a:lnTo>
                <a:lnTo>
                  <a:pt x="287096" y="264640"/>
                </a:lnTo>
                <a:lnTo>
                  <a:pt x="251885" y="296549"/>
                </a:lnTo>
                <a:lnTo>
                  <a:pt x="208929" y="316867"/>
                </a:lnTo>
                <a:lnTo>
                  <a:pt x="161925" y="323838"/>
                </a:lnTo>
                <a:close/>
              </a:path>
            </a:pathLst>
          </a:custGeom>
          <a:solidFill>
            <a:srgbClr val="BE1831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</TotalTime>
  <Words>55</Words>
  <Application>Microsoft Office PowerPoint</Application>
  <PresentationFormat>Произвольный</PresentationFormat>
  <Paragraphs>46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Calibri</vt:lpstr>
      <vt:lpstr>Palatino Linotype</vt:lpstr>
      <vt:lpstr>Tahoma</vt:lpstr>
      <vt:lpstr>Trebuchet MS</vt:lpstr>
      <vt:lpstr>Verdana</vt:lpstr>
      <vt:lpstr>Office Theme</vt:lpstr>
      <vt:lpstr>Презентация PowerPoint</vt:lpstr>
      <vt:lpstr>Презентация PowerPoint</vt:lpstr>
      <vt:lpstr>Negative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Космическая Гонка Виртуальный Класс, копия</dc:title>
  <dc:creator>Рената Наджафова</dc:creator>
  <cp:keywords>DAE1_w0nP4E,BAEUjPNqPeU</cp:keywords>
  <cp:lastModifiedBy>Renata</cp:lastModifiedBy>
  <cp:revision>10</cp:revision>
  <dcterms:created xsi:type="dcterms:W3CDTF">2022-10-25T17:30:01Z</dcterms:created>
  <dcterms:modified xsi:type="dcterms:W3CDTF">2022-11-10T17:14:48Z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2022-10-24T00:00:00Z</vt:filetime>
  </property>
  <property fmtid="{D5CDD505-2E9C-101B-9397-08002B2CF9AE}" pid="3" name="Creator">
    <vt:lpwstr>Canva</vt:lpwstr>
  </property>
  <property fmtid="{D5CDD505-2E9C-101B-9397-08002B2CF9AE}" pid="4" name="LastSaved">
    <vt:filetime>2022-10-24T00:00:00Z</vt:filetime>
  </property>
</Properties>
</file>