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19"/>
  </p:notesMasterIdLst>
  <p:sldIdLst>
    <p:sldId id="305" r:id="rId2"/>
    <p:sldId id="304" r:id="rId3"/>
    <p:sldId id="292" r:id="rId4"/>
    <p:sldId id="307" r:id="rId5"/>
    <p:sldId id="308" r:id="rId6"/>
    <p:sldId id="311" r:id="rId7"/>
    <p:sldId id="314" r:id="rId8"/>
    <p:sldId id="315" r:id="rId9"/>
    <p:sldId id="313" r:id="rId10"/>
    <p:sldId id="316" r:id="rId11"/>
    <p:sldId id="319" r:id="rId12"/>
    <p:sldId id="318" r:id="rId13"/>
    <p:sldId id="327" r:id="rId14"/>
    <p:sldId id="328" r:id="rId15"/>
    <p:sldId id="323" r:id="rId16"/>
    <p:sldId id="322" r:id="rId17"/>
    <p:sldId id="32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6600"/>
    <a:srgbClr val="FF8F75"/>
    <a:srgbClr val="A2006C"/>
    <a:srgbClr val="FFABD5"/>
    <a:srgbClr val="CF74F4"/>
    <a:srgbClr val="640B87"/>
    <a:srgbClr val="825700"/>
    <a:srgbClr val="FFA725"/>
    <a:srgbClr val="C48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67" autoAdjust="0"/>
    <p:restoredTop sz="93728" autoAdjust="0"/>
  </p:normalViewPr>
  <p:slideViewPr>
    <p:cSldViewPr>
      <p:cViewPr varScale="1">
        <p:scale>
          <a:sx n="68" d="100"/>
          <a:sy n="68" d="100"/>
        </p:scale>
        <p:origin x="-13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E5E23-0076-46DC-B351-1157E6C4163A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A47265-1DCF-4304-8515-E1DD21228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6332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93AE-B0D0-48C5-93E6-F12E2D927831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75A1-F1CE-47A0-A9C0-8715C322E4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93AE-B0D0-48C5-93E6-F12E2D927831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75A1-F1CE-47A0-A9C0-8715C322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93AE-B0D0-48C5-93E6-F12E2D927831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75A1-F1CE-47A0-A9C0-8715C322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93AE-B0D0-48C5-93E6-F12E2D927831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75A1-F1CE-47A0-A9C0-8715C322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93AE-B0D0-48C5-93E6-F12E2D927831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6"/>
            <a:ext cx="762000" cy="365125"/>
          </a:xfrm>
        </p:spPr>
        <p:txBody>
          <a:bodyPr/>
          <a:lstStyle/>
          <a:p>
            <a:fld id="{840F75A1-F1CE-47A0-A9C0-8715C322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93AE-B0D0-48C5-93E6-F12E2D927831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75A1-F1CE-47A0-A9C0-8715C322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362201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93AE-B0D0-48C5-93E6-F12E2D927831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75A1-F1CE-47A0-A9C0-8715C322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93AE-B0D0-48C5-93E6-F12E2D927831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75A1-F1CE-47A0-A9C0-8715C322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93AE-B0D0-48C5-93E6-F12E2D927831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75A1-F1CE-47A0-A9C0-8715C322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1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93AE-B0D0-48C5-93E6-F12E2D927831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75A1-F1CE-47A0-A9C0-8715C322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93AE-B0D0-48C5-93E6-F12E2D927831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F75A1-F1CE-47A0-A9C0-8715C322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90A93AE-B0D0-48C5-93E6-F12E2D927831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6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6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0F75A1-F1CE-47A0-A9C0-8715C322E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6336704" cy="1008112"/>
          </a:xfrm>
          <a:solidFill>
            <a:srgbClr val="A6EC28"/>
          </a:solidFill>
          <a:ln>
            <a:solidFill>
              <a:srgbClr val="A6EC28"/>
            </a:solidFill>
          </a:ln>
          <a:effectLst>
            <a:outerShdw blurRad="50800" dist="25000" dir="5400000" rotWithShape="0">
              <a:schemeClr val="accent2">
                <a:shade val="30000"/>
                <a:satMod val="150000"/>
                <a:alpha val="38000"/>
              </a:schemeClr>
            </a:outerShdw>
            <a:softEdge rad="317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100" i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«Сказочное путешествие»</a:t>
            </a:r>
            <a:r>
              <a:rPr lang="ru-RU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2" descr="C:\Users\User\Desktop\2590045dnx_jpg_138516874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142984"/>
            <a:ext cx="7715304" cy="5600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32656"/>
            <a:ext cx="8568952" cy="640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endParaRPr lang="ru-RU" sz="12000" dirty="0"/>
          </a:p>
        </p:txBody>
      </p:sp>
      <p:sp>
        <p:nvSpPr>
          <p:cNvPr id="12387" name="AutoShape 99"/>
          <p:cNvSpPr>
            <a:spLocks noChangeArrowheads="1"/>
          </p:cNvSpPr>
          <p:nvPr/>
        </p:nvSpPr>
        <p:spPr bwMode="auto">
          <a:xfrm>
            <a:off x="7164288" y="249289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51" name="AutoShape 63"/>
          <p:cNvSpPr>
            <a:spLocks noChangeArrowheads="1"/>
          </p:cNvSpPr>
          <p:nvPr/>
        </p:nvSpPr>
        <p:spPr bwMode="auto">
          <a:xfrm>
            <a:off x="5004048" y="249289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82" name="AutoShape 94"/>
          <p:cNvSpPr>
            <a:spLocks noChangeArrowheads="1"/>
          </p:cNvSpPr>
          <p:nvPr/>
        </p:nvSpPr>
        <p:spPr bwMode="auto">
          <a:xfrm>
            <a:off x="2987824" y="249289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56" name="AutoShape 68"/>
          <p:cNvSpPr>
            <a:spLocks noChangeArrowheads="1"/>
          </p:cNvSpPr>
          <p:nvPr/>
        </p:nvSpPr>
        <p:spPr bwMode="auto">
          <a:xfrm>
            <a:off x="1115616" y="249289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86" name="AutoShape 98"/>
          <p:cNvSpPr>
            <a:spLocks noChangeShapeType="1"/>
          </p:cNvSpPr>
          <p:nvPr/>
        </p:nvSpPr>
        <p:spPr bwMode="auto">
          <a:xfrm>
            <a:off x="5364088" y="2996952"/>
            <a:ext cx="333375" cy="571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85" name="AutoShape 97"/>
          <p:cNvSpPr>
            <a:spLocks noChangeShapeType="1"/>
          </p:cNvSpPr>
          <p:nvPr/>
        </p:nvSpPr>
        <p:spPr bwMode="auto">
          <a:xfrm flipH="1">
            <a:off x="4788024" y="2996952"/>
            <a:ext cx="333375" cy="571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50" name="AutoShape 62"/>
          <p:cNvSpPr>
            <a:spLocks noChangeShapeType="1"/>
          </p:cNvSpPr>
          <p:nvPr/>
        </p:nvSpPr>
        <p:spPr bwMode="auto">
          <a:xfrm>
            <a:off x="3347864" y="2996952"/>
            <a:ext cx="333375" cy="571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49" name="AutoShape 61"/>
          <p:cNvSpPr>
            <a:spLocks noChangeShapeType="1"/>
          </p:cNvSpPr>
          <p:nvPr/>
        </p:nvSpPr>
        <p:spPr bwMode="auto">
          <a:xfrm flipH="1">
            <a:off x="2771800" y="2996952"/>
            <a:ext cx="333375" cy="571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81" name="AutoShape 93"/>
          <p:cNvSpPr>
            <a:spLocks noChangeShapeType="1"/>
          </p:cNvSpPr>
          <p:nvPr/>
        </p:nvSpPr>
        <p:spPr bwMode="auto">
          <a:xfrm>
            <a:off x="7524328" y="2924944"/>
            <a:ext cx="333375" cy="571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80" name="AutoShape 92"/>
          <p:cNvSpPr>
            <a:spLocks noChangeShapeType="1"/>
          </p:cNvSpPr>
          <p:nvPr/>
        </p:nvSpPr>
        <p:spPr bwMode="auto">
          <a:xfrm flipH="1">
            <a:off x="6948264" y="2924944"/>
            <a:ext cx="333375" cy="571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55" name="AutoShape 67"/>
          <p:cNvSpPr>
            <a:spLocks noChangeShapeType="1"/>
          </p:cNvSpPr>
          <p:nvPr/>
        </p:nvSpPr>
        <p:spPr bwMode="auto">
          <a:xfrm>
            <a:off x="1475656" y="2996952"/>
            <a:ext cx="333375" cy="571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54" name="AutoShape 66"/>
          <p:cNvSpPr>
            <a:spLocks noChangeShapeType="1"/>
          </p:cNvSpPr>
          <p:nvPr/>
        </p:nvSpPr>
        <p:spPr bwMode="auto">
          <a:xfrm flipH="1">
            <a:off x="899592" y="2996952"/>
            <a:ext cx="333375" cy="571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84" name="AutoShape 96"/>
          <p:cNvSpPr>
            <a:spLocks noChangeArrowheads="1"/>
          </p:cNvSpPr>
          <p:nvPr/>
        </p:nvSpPr>
        <p:spPr bwMode="auto">
          <a:xfrm>
            <a:off x="5580112" y="357301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2383" name="AutoShape 95"/>
          <p:cNvSpPr>
            <a:spLocks noChangeArrowheads="1"/>
          </p:cNvSpPr>
          <p:nvPr/>
        </p:nvSpPr>
        <p:spPr bwMode="auto">
          <a:xfrm>
            <a:off x="4499992" y="357301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Calibri" pitchFamily="34" charset="0"/>
                <a:cs typeface="Times New Roman" pitchFamily="18" charset="0"/>
              </a:rPr>
              <a:t>4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48" name="AutoShape 60"/>
          <p:cNvSpPr>
            <a:spLocks noChangeArrowheads="1"/>
          </p:cNvSpPr>
          <p:nvPr/>
        </p:nvSpPr>
        <p:spPr bwMode="auto">
          <a:xfrm>
            <a:off x="3419872" y="357301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2347" name="AutoShape 59"/>
          <p:cNvSpPr>
            <a:spLocks noChangeArrowheads="1"/>
          </p:cNvSpPr>
          <p:nvPr/>
        </p:nvSpPr>
        <p:spPr bwMode="auto">
          <a:xfrm>
            <a:off x="2483768" y="357301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Calibri" pitchFamily="34" charset="0"/>
                <a:cs typeface="Times New Roman" pitchFamily="18" charset="0"/>
              </a:rPr>
              <a:t>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79" name="AutoShape 91"/>
          <p:cNvSpPr>
            <a:spLocks noChangeArrowheads="1"/>
          </p:cNvSpPr>
          <p:nvPr/>
        </p:nvSpPr>
        <p:spPr bwMode="auto">
          <a:xfrm>
            <a:off x="7596336" y="3501008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2378" name="AutoShape 90"/>
          <p:cNvSpPr>
            <a:spLocks noChangeArrowheads="1"/>
          </p:cNvSpPr>
          <p:nvPr/>
        </p:nvSpPr>
        <p:spPr bwMode="auto">
          <a:xfrm>
            <a:off x="6660232" y="3501008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Calibri" pitchFamily="34" charset="0"/>
                <a:cs typeface="Times New Roman" pitchFamily="18" charset="0"/>
              </a:rPr>
              <a:t>5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53" name="AutoShape 65"/>
          <p:cNvSpPr>
            <a:spLocks noChangeArrowheads="1"/>
          </p:cNvSpPr>
          <p:nvPr/>
        </p:nvSpPr>
        <p:spPr bwMode="auto">
          <a:xfrm>
            <a:off x="1619672" y="357301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2352" name="AutoShape 64"/>
          <p:cNvSpPr>
            <a:spLocks noChangeArrowheads="1"/>
          </p:cNvSpPr>
          <p:nvPr/>
        </p:nvSpPr>
        <p:spPr bwMode="auto">
          <a:xfrm>
            <a:off x="611560" y="357301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77" name="AutoShape 89"/>
          <p:cNvSpPr>
            <a:spLocks noChangeArrowheads="1"/>
          </p:cNvSpPr>
          <p:nvPr/>
        </p:nvSpPr>
        <p:spPr bwMode="auto">
          <a:xfrm>
            <a:off x="1115616" y="404664"/>
            <a:ext cx="449387" cy="437728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76" name="AutoShape 88"/>
          <p:cNvSpPr>
            <a:spLocks noChangeShapeType="1"/>
          </p:cNvSpPr>
          <p:nvPr/>
        </p:nvSpPr>
        <p:spPr bwMode="auto">
          <a:xfrm flipH="1">
            <a:off x="827584" y="836712"/>
            <a:ext cx="333375" cy="571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75" name="AutoShape 87"/>
          <p:cNvSpPr>
            <a:spLocks noChangeArrowheads="1"/>
          </p:cNvSpPr>
          <p:nvPr/>
        </p:nvSpPr>
        <p:spPr bwMode="auto">
          <a:xfrm>
            <a:off x="539552" y="141277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74" name="AutoShape 86"/>
          <p:cNvSpPr>
            <a:spLocks noChangeShapeType="1"/>
          </p:cNvSpPr>
          <p:nvPr/>
        </p:nvSpPr>
        <p:spPr bwMode="auto">
          <a:xfrm>
            <a:off x="1475656" y="836712"/>
            <a:ext cx="333375" cy="571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73" name="AutoShape 85"/>
          <p:cNvSpPr>
            <a:spLocks noChangeArrowheads="1"/>
          </p:cNvSpPr>
          <p:nvPr/>
        </p:nvSpPr>
        <p:spPr bwMode="auto">
          <a:xfrm>
            <a:off x="1619672" y="141277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12361" name="AutoShape 73"/>
          <p:cNvSpPr>
            <a:spLocks noChangeArrowheads="1"/>
          </p:cNvSpPr>
          <p:nvPr/>
        </p:nvSpPr>
        <p:spPr bwMode="auto">
          <a:xfrm>
            <a:off x="2771800" y="404664"/>
            <a:ext cx="467271" cy="437728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60" name="AutoShape 72"/>
          <p:cNvSpPr>
            <a:spLocks noChangeShapeType="1"/>
          </p:cNvSpPr>
          <p:nvPr/>
        </p:nvSpPr>
        <p:spPr bwMode="auto">
          <a:xfrm flipH="1">
            <a:off x="2555776" y="836712"/>
            <a:ext cx="333375" cy="571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59" name="AutoShape 71"/>
          <p:cNvSpPr>
            <a:spLocks noChangeArrowheads="1"/>
          </p:cNvSpPr>
          <p:nvPr/>
        </p:nvSpPr>
        <p:spPr bwMode="auto">
          <a:xfrm>
            <a:off x="2339752" y="141277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58" name="AutoShape 70"/>
          <p:cNvSpPr>
            <a:spLocks noChangeShapeType="1"/>
          </p:cNvSpPr>
          <p:nvPr/>
        </p:nvSpPr>
        <p:spPr bwMode="auto">
          <a:xfrm>
            <a:off x="3131840" y="836712"/>
            <a:ext cx="333375" cy="571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57" name="AutoShape 69"/>
          <p:cNvSpPr>
            <a:spLocks noChangeArrowheads="1"/>
          </p:cNvSpPr>
          <p:nvPr/>
        </p:nvSpPr>
        <p:spPr bwMode="auto">
          <a:xfrm>
            <a:off x="3275856" y="141277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2372" name="AutoShape 84"/>
          <p:cNvSpPr>
            <a:spLocks noChangeArrowheads="1"/>
          </p:cNvSpPr>
          <p:nvPr/>
        </p:nvSpPr>
        <p:spPr bwMode="auto">
          <a:xfrm>
            <a:off x="4644008" y="404664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71" name="AutoShape 83"/>
          <p:cNvSpPr>
            <a:spLocks noChangeShapeType="1"/>
          </p:cNvSpPr>
          <p:nvPr/>
        </p:nvSpPr>
        <p:spPr bwMode="auto">
          <a:xfrm flipH="1">
            <a:off x="4355976" y="836712"/>
            <a:ext cx="333375" cy="571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70" name="AutoShape 82"/>
          <p:cNvSpPr>
            <a:spLocks noChangeArrowheads="1"/>
          </p:cNvSpPr>
          <p:nvPr/>
        </p:nvSpPr>
        <p:spPr bwMode="auto">
          <a:xfrm>
            <a:off x="4067944" y="1412776"/>
            <a:ext cx="504056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69" name="AutoShape 81"/>
          <p:cNvSpPr>
            <a:spLocks noChangeShapeType="1"/>
          </p:cNvSpPr>
          <p:nvPr/>
        </p:nvSpPr>
        <p:spPr bwMode="auto">
          <a:xfrm>
            <a:off x="5004048" y="836712"/>
            <a:ext cx="333375" cy="571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68" name="AutoShape 80"/>
          <p:cNvSpPr>
            <a:spLocks noChangeArrowheads="1"/>
          </p:cNvSpPr>
          <p:nvPr/>
        </p:nvSpPr>
        <p:spPr bwMode="auto">
          <a:xfrm>
            <a:off x="5148064" y="141277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2366" name="AutoShape 78"/>
          <p:cNvSpPr>
            <a:spLocks noChangeArrowheads="1"/>
          </p:cNvSpPr>
          <p:nvPr/>
        </p:nvSpPr>
        <p:spPr bwMode="auto">
          <a:xfrm>
            <a:off x="6228184" y="141277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65" name="AutoShape 77"/>
          <p:cNvSpPr>
            <a:spLocks noChangeArrowheads="1"/>
          </p:cNvSpPr>
          <p:nvPr/>
        </p:nvSpPr>
        <p:spPr bwMode="auto">
          <a:xfrm>
            <a:off x="7236296" y="1412776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2364" name="AutoShape 76"/>
          <p:cNvSpPr>
            <a:spLocks noChangeArrowheads="1"/>
          </p:cNvSpPr>
          <p:nvPr/>
        </p:nvSpPr>
        <p:spPr bwMode="auto">
          <a:xfrm>
            <a:off x="6732240" y="404664"/>
            <a:ext cx="457200" cy="4572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63" name="AutoShape 75"/>
          <p:cNvSpPr>
            <a:spLocks noChangeShapeType="1"/>
          </p:cNvSpPr>
          <p:nvPr/>
        </p:nvSpPr>
        <p:spPr bwMode="auto">
          <a:xfrm flipH="1">
            <a:off x="6516216" y="836712"/>
            <a:ext cx="333375" cy="571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62" name="AutoShape 74"/>
          <p:cNvSpPr>
            <a:spLocks noChangeShapeType="1"/>
          </p:cNvSpPr>
          <p:nvPr/>
        </p:nvSpPr>
        <p:spPr bwMode="auto">
          <a:xfrm>
            <a:off x="7092280" y="836712"/>
            <a:ext cx="333375" cy="571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88" name="Rectangle 10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405" name="Rectangle 11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84" grpId="0" animBg="1"/>
      <p:bldP spid="12379" grpId="0" animBg="1"/>
      <p:bldP spid="12353" grpId="0" animBg="1"/>
      <p:bldP spid="12373" grpId="0" animBg="1"/>
      <p:bldP spid="12357" grpId="0" animBg="1"/>
      <p:bldP spid="12368" grpId="0" animBg="1"/>
      <p:bldP spid="123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I:\Катя\5r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42852"/>
            <a:ext cx="6597693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Планета «Вспомни»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5362" name="Picture 2" descr="C:\Users\User\Desktop\80224283_0909df073995f9723fcd8e4070d4388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142984"/>
            <a:ext cx="7858180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123\Desktop\Weather-Report-PNG-Fil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808312" cy="20233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 descr="C:\Users\123\Desktop\Flowers_with_Grass_PNG_Picture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3501008"/>
            <a:ext cx="7668344" cy="2694023"/>
          </a:xfrm>
          <a:prstGeom prst="rect">
            <a:avLst/>
          </a:prstGeom>
          <a:noFill/>
        </p:spPr>
      </p:pic>
      <p:pic>
        <p:nvPicPr>
          <p:cNvPr id="3" name="Picture 2" descr="C:\Users\cherc\OneDrive\Рабочий стол\дерево.jpg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57224" y="714356"/>
            <a:ext cx="7286676" cy="576913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123\Desktop\Weather-Report-PNG-Fil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808312" cy="20233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 descr="C:\Users\123\Desktop\Flowers_with_Grass_PNG_Picture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3501008"/>
            <a:ext cx="7668344" cy="2694023"/>
          </a:xfrm>
          <a:prstGeom prst="rect">
            <a:avLst/>
          </a:prstGeom>
          <a:noFill/>
        </p:spPr>
      </p:pic>
      <p:pic>
        <p:nvPicPr>
          <p:cNvPr id="2051" name="Picture 3" descr="C:\Users\cherc\OneDrive\Рабочий стол\wc1ok2m58ro2.pn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71538" y="500042"/>
            <a:ext cx="6929486" cy="601389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I:\Катя\29671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0"/>
            <a:ext cx="6929486" cy="6715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Планета «Циферка»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7410" name="Picture 2" descr="C:\Users\User\Desktop\b1250303bfb6442a0da21a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285860"/>
            <a:ext cx="7786742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User\Desktop\7169389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357166"/>
            <a:ext cx="5738591" cy="614366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Голос Кащея">
            <a:hlinkClick r:id="" action="ppaction://media"/>
          </p:cNvPr>
          <p:cNvPicPr>
            <a:picLocks noRot="1" noChangeAspect="1"/>
          </p:cNvPicPr>
          <p:nvPr>
            <a:wavAudioFile r:embed="rId1" name="Голос Кащея"/>
          </p:nvPr>
        </p:nvPicPr>
        <p:blipFill>
          <a:blip r:embed="rId5" cstate="email"/>
          <a:stretch>
            <a:fillRect/>
          </a:stretch>
        </p:blipFill>
        <p:spPr>
          <a:xfrm>
            <a:off x="8316416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/>
          <a:lstStyle/>
          <a:p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046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koshey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8286808" cy="62865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5506135_2397322725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8786874" cy="64294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2204864"/>
            <a:ext cx="2066528" cy="439248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203848" y="260648"/>
            <a:ext cx="2808312" cy="1944216"/>
          </a:xfrm>
          <a:prstGeom prst="triangl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5652120" y="5301208"/>
            <a:ext cx="1562472" cy="1296144"/>
          </a:xfrm>
          <a:prstGeom prst="rt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6200000">
            <a:off x="2076872" y="5132041"/>
            <a:ext cx="1296144" cy="1634480"/>
          </a:xfrm>
          <a:prstGeom prst="rtTriangl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4067944" y="2924944"/>
            <a:ext cx="1080120" cy="1033264"/>
          </a:xfrm>
          <a:prstGeom prst="flowChartConnector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139952" y="4509120"/>
            <a:ext cx="1080120" cy="1033264"/>
          </a:xfrm>
          <a:prstGeom prst="flowChartConnector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Планета «Подумай»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0" name="Picture 2" descr="C:\Users\User\Desktop\Cat-planet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357298"/>
            <a:ext cx="8429684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374179_html_2dc41db4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8584991" cy="621510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</a:rPr>
              <a:t>Планета «Поиграй»</a:t>
            </a:r>
            <a:endParaRPr lang="ru-RU" sz="5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1266" name="Picture 2" descr="C:\Users\User\Desktop\33333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285860"/>
            <a:ext cx="8143932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 descr="C:\Users\User\Desktop\7)))))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42852"/>
            <a:ext cx="3071834" cy="6643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Планета «Сообрази»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3314" name="Picture 2" descr="C:\Users\User\Desktop\look.com.ua-1350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142984"/>
            <a:ext cx="8143932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8">
      <a:dk1>
        <a:sysClr val="windowText" lastClr="000000"/>
      </a:dk1>
      <a:lt1>
        <a:sysClr val="window" lastClr="FFFFFF"/>
      </a:lt1>
      <a:dk2>
        <a:srgbClr val="007AA8"/>
      </a:dk2>
      <a:lt2>
        <a:srgbClr val="C5EFFF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1329</TotalTime>
  <Words>44</Words>
  <Application>Microsoft Office PowerPoint</Application>
  <PresentationFormat>Экран (4:3)</PresentationFormat>
  <Paragraphs>31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  «Сказочное путешествие» </vt:lpstr>
      <vt:lpstr>Слайд 2</vt:lpstr>
      <vt:lpstr>Слайд 3</vt:lpstr>
      <vt:lpstr>Слайд 4</vt:lpstr>
      <vt:lpstr>Планета «Подумай»</vt:lpstr>
      <vt:lpstr>Слайд 6</vt:lpstr>
      <vt:lpstr>Планета «Поиграй»</vt:lpstr>
      <vt:lpstr>Слайд 8</vt:lpstr>
      <vt:lpstr>Планета «Сообрази»</vt:lpstr>
      <vt:lpstr>Слайд 10</vt:lpstr>
      <vt:lpstr>Слайд 11</vt:lpstr>
      <vt:lpstr>Планета «Вспомни»</vt:lpstr>
      <vt:lpstr>Слайд 13</vt:lpstr>
      <vt:lpstr>Слайд 14</vt:lpstr>
      <vt:lpstr>Слайд 15</vt:lpstr>
      <vt:lpstr>Планета «Циферка»</vt:lpstr>
      <vt:lpstr>Слайд 17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Арт-терапия-Терапия искусства</dc:title>
  <dc:creator>Детский Сад №20</dc:creator>
  <cp:lastModifiedBy>Дмитрий Черкасов</cp:lastModifiedBy>
  <cp:revision>127</cp:revision>
  <dcterms:created xsi:type="dcterms:W3CDTF">2013-01-10T06:45:48Z</dcterms:created>
  <dcterms:modified xsi:type="dcterms:W3CDTF">2022-11-10T16:11:46Z</dcterms:modified>
</cp:coreProperties>
</file>