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945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095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878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57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593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871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31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09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01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296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84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2E34A-3731-4D8B-8A54-18E854523C9E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4973F-38FD-4B6D-8835-776230F703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093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864096"/>
          </a:xfrm>
        </p:spPr>
        <p:txBody>
          <a:bodyPr>
            <a:noAutofit/>
          </a:bodyPr>
          <a:lstStyle/>
          <a:p>
            <a:r>
              <a:rPr lang="ru-RU" sz="1800" dirty="0" smtClean="0"/>
              <a:t>Муниципальное автономное дошкольное образовательное учреждение детский сад № 3 г. Курганинска муниципального образования </a:t>
            </a:r>
            <a:br>
              <a:rPr lang="ru-RU" sz="1800" dirty="0" smtClean="0"/>
            </a:br>
            <a:r>
              <a:rPr lang="ru-RU" sz="1800" dirty="0" err="1" smtClean="0"/>
              <a:t>Курганинский</a:t>
            </a:r>
            <a:r>
              <a:rPr lang="ru-RU" sz="1800" dirty="0" smtClean="0"/>
              <a:t> район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848872" cy="4032448"/>
          </a:xfrm>
        </p:spPr>
        <p:txBody>
          <a:bodyPr>
            <a:normAutofit/>
          </a:bodyPr>
          <a:lstStyle/>
          <a:p>
            <a:endParaRPr lang="ru-RU" sz="4400" dirty="0" smtClean="0">
              <a:solidFill>
                <a:schemeClr val="tx1"/>
              </a:solidFill>
            </a:endParaRPr>
          </a:p>
          <a:p>
            <a:r>
              <a:rPr lang="ru-RU" sz="4400" dirty="0">
                <a:solidFill>
                  <a:schemeClr val="tx1"/>
                </a:solidFill>
              </a:rPr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  «Что нам осень принесла?»</a:t>
            </a:r>
          </a:p>
          <a:p>
            <a:endParaRPr lang="ru-RU" sz="2200" dirty="0" smtClean="0">
              <a:solidFill>
                <a:schemeClr val="tx1"/>
              </a:solidFill>
            </a:endParaRPr>
          </a:p>
          <a:p>
            <a:endParaRPr lang="ru-RU" sz="2200" dirty="0">
              <a:solidFill>
                <a:schemeClr val="tx1"/>
              </a:solidFill>
            </a:endParaRPr>
          </a:p>
          <a:p>
            <a:pPr algn="r"/>
            <a:r>
              <a:rPr lang="ru-RU" sz="2200" dirty="0" smtClean="0">
                <a:solidFill>
                  <a:schemeClr val="tx1"/>
                </a:solidFill>
              </a:rPr>
              <a:t>Выполнила: воспитатель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                                                                                 </a:t>
            </a:r>
            <a:r>
              <a:rPr lang="ru-RU" sz="2200" dirty="0" err="1" smtClean="0">
                <a:solidFill>
                  <a:schemeClr val="tx1"/>
                </a:solidFill>
              </a:rPr>
              <a:t>Курыляк</a:t>
            </a:r>
            <a:r>
              <a:rPr lang="ru-RU" sz="2200" dirty="0" smtClean="0">
                <a:solidFill>
                  <a:schemeClr val="tx1"/>
                </a:solidFill>
              </a:rPr>
              <a:t> Е.Н.</a:t>
            </a:r>
          </a:p>
          <a:p>
            <a:endParaRPr lang="ru-RU" sz="2200" dirty="0">
              <a:solidFill>
                <a:schemeClr val="tx1"/>
              </a:solidFill>
            </a:endParaRPr>
          </a:p>
          <a:p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946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созрело в саду ?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3" y="1124744"/>
            <a:ext cx="4718298" cy="3145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4290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8589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64028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011" y="2852936"/>
            <a:ext cx="4335989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1406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9"/>
            <a:ext cx="4801189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212976"/>
            <a:ext cx="4631500" cy="34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7342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соберем в лесу?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8760"/>
            <a:ext cx="4242048" cy="3181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000426"/>
            <a:ext cx="5080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7419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собирают урожай?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340768"/>
            <a:ext cx="6948264" cy="5211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7980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44691"/>
            <a:ext cx="8100392" cy="5400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814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980728"/>
            <a:ext cx="7668344" cy="5163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8177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042370" cy="5517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272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Признаки осени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12776"/>
            <a:ext cx="4408815" cy="5352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367" y="1668517"/>
            <a:ext cx="3865199" cy="4840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6610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268760"/>
            <a:ext cx="6804248" cy="5103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9129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22939"/>
            <a:ext cx="7838569" cy="5377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6125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/>
              <a:t>Что созрело в огороде?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49706"/>
            <a:ext cx="3300265" cy="3218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6149" y="3221377"/>
            <a:ext cx="5187851" cy="3538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3715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0"/>
            <a:ext cx="5106144" cy="3491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1" y="2554371"/>
            <a:ext cx="4316931" cy="4316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342" y="3573016"/>
            <a:ext cx="4026024" cy="3019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6265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949191"/>
            <a:ext cx="4845237" cy="38916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4394" y="-393824"/>
            <a:ext cx="7299561" cy="526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612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8840"/>
            <a:ext cx="4246084" cy="3509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0296" y="3645024"/>
            <a:ext cx="5463704" cy="3088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140" y="188640"/>
            <a:ext cx="4978860" cy="3324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522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429000"/>
            <a:ext cx="4963616" cy="3300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6667500" cy="337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4411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50</Words>
  <Application>Microsoft Office PowerPoint</Application>
  <PresentationFormat>Экран (4:3)</PresentationFormat>
  <Paragraphs>12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Муниципальное автономное дошкольное образовательное учреждение детский сад № 3 г. Курганинска муниципального образования  Курганинский район</vt:lpstr>
      <vt:lpstr>Признаки осени</vt:lpstr>
      <vt:lpstr>Презентация PowerPoint</vt:lpstr>
      <vt:lpstr>Презентация PowerPoint</vt:lpstr>
      <vt:lpstr>Что созрело в огороде?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созрело в саду ?</vt:lpstr>
      <vt:lpstr>Презентация PowerPoint</vt:lpstr>
      <vt:lpstr>Презентация PowerPoint</vt:lpstr>
      <vt:lpstr>Что мы соберем в лесу?</vt:lpstr>
      <vt:lpstr>Как собирают урожай?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школа №2001 дошкольное отделение «Радуга»</dc:title>
  <dc:creator>я</dc:creator>
  <cp:lastModifiedBy>123</cp:lastModifiedBy>
  <cp:revision>10</cp:revision>
  <dcterms:created xsi:type="dcterms:W3CDTF">2018-10-19T19:54:35Z</dcterms:created>
  <dcterms:modified xsi:type="dcterms:W3CDTF">2022-11-10T08:39:01Z</dcterms:modified>
</cp:coreProperties>
</file>