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1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>
              <a:defRPr/>
            </a:pPr>
            <a:r>
              <a:rPr lang="en-US" sz="6600"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09600" y="609601"/>
            <a:ext cx="2133600" cy="51816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en-US" sz="6600"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2286000" y="1905000"/>
            <a:ext cx="6035039" cy="2350008"/>
          </a:xfrm>
        </p:spPr>
        <p:txBody>
          <a:bodyPr/>
          <a:lstStyle>
            <a:lvl1pPr marL="0" algn="l" defTabSz="914400">
              <a:spcBef>
                <a:spcPts val="0"/>
              </a:spcBef>
              <a:buNone/>
              <a:defRPr lang="en-US" sz="5400" b="0" cap="none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 bwMode="auto">
          <a:xfrm>
            <a:off x="1344168" y="658368"/>
            <a:ext cx="3273552" cy="34290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 bwMode="auto">
          <a:xfrm>
            <a:off x="5029200" y="658368"/>
            <a:ext cx="3273552" cy="3432175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en-US" sz="6000"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en-US" sz="6000"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 bwMode="auto">
          <a:xfrm>
            <a:off x="5328919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en-US" sz="8000"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TextBox 8"/>
          <p:cNvSpPr txBox="1"/>
          <p:nvPr/>
        </p:nvSpPr>
        <p:spPr bwMode="auto"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en-US" sz="6000"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19724275">
            <a:off x="1373221" y="1038440"/>
            <a:ext cx="7240620" cy="5706986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 bwMode="auto">
          <a:xfrm rot="17656910">
            <a:off x="-274211" y="1165875"/>
            <a:ext cx="5538472" cy="4480459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 rot="19724275">
            <a:off x="3277955" y="116854"/>
            <a:ext cx="6479362" cy="4754757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32E90C58-33FC-456D-9E2D-408B862EED2A}" type="datetimeFigureOut">
              <a:rPr lang="ru-RU"/>
              <a:pPr>
                <a:defRPr/>
              </a:pPr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061F43CE-23F4-4F6A-AF52-5A91719A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spcBef>
          <a:spcPts val="0"/>
        </a:spcBef>
        <a:buNone/>
        <a:defRPr sz="4900">
          <a:solidFill>
            <a:schemeClr val="tx1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74320" indent="-256032" algn="l" defTabSz="914400">
        <a:spcBef>
          <a:spcPts val="0"/>
        </a:spcBef>
        <a:spcAft>
          <a:spcPts val="0"/>
        </a:spcAft>
        <a:buSzPct val="60000"/>
        <a:buFont typeface="Wingdings"/>
        <a:buChar char="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56032" algn="l" defTabSz="914400">
        <a:spcBef>
          <a:spcPts val="0"/>
        </a:spcBef>
        <a:buSzPct val="60000"/>
        <a:buFont typeface="Wingdings"/>
        <a:buChar char=""/>
        <a:defRPr sz="19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defTabSz="914400">
        <a:spcBef>
          <a:spcPts val="0"/>
        </a:spcBef>
        <a:buSzPct val="60000"/>
        <a:buFont typeface="Wingdings"/>
        <a:buChar char=""/>
        <a:defRPr sz="17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56032" algn="l" defTabSz="914400">
        <a:spcBef>
          <a:spcPts val="0"/>
        </a:spcBef>
        <a:buSzPct val="60000"/>
        <a:buFont typeface="Wingdings"/>
        <a:buChar char="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56032" algn="l" defTabSz="914400">
        <a:spcBef>
          <a:spcPts val="0"/>
        </a:spcBef>
        <a:buSzPct val="60000"/>
        <a:buFont typeface="Wingdings"/>
        <a:buChar char="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965960" indent="-256032" algn="l" defTabSz="914400">
        <a:spcBef>
          <a:spcPts val="0"/>
        </a:spcBef>
        <a:buSzPct val="60000"/>
        <a:buFont typeface="Wingdings"/>
        <a:buChar char=""/>
        <a:defRPr sz="1400">
          <a:solidFill>
            <a:schemeClr val="tx1"/>
          </a:solidFill>
          <a:latin typeface="+mn-lt"/>
          <a:ea typeface="+mn-ea"/>
          <a:cs typeface="+mn-cs"/>
        </a:defRPr>
      </a:lvl6pPr>
      <a:lvl7pPr marL="2240280" indent="-256032" algn="l" defTabSz="914400">
        <a:spcBef>
          <a:spcPts val="0"/>
        </a:spcBef>
        <a:buSzPct val="60000"/>
        <a:buFont typeface="Wingdings"/>
        <a:buChar char=""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56032" algn="l" defTabSz="914400">
        <a:spcBef>
          <a:spcPts val="0"/>
        </a:spcBef>
        <a:buSzPct val="60000"/>
        <a:buFont typeface="Wingdings"/>
        <a:buChar char=""/>
        <a:defRPr sz="14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56032" algn="l" defTabSz="914400">
        <a:spcBef>
          <a:spcPts val="0"/>
        </a:spcBef>
        <a:buSzPct val="60000"/>
        <a:buFont typeface="Wingdings"/>
        <a:buChar char="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79512" y="260648"/>
            <a:ext cx="8784976" cy="6480720"/>
          </a:xfrm>
        </p:spPr>
        <p:txBody>
          <a:bodyPr/>
          <a:lstStyle/>
          <a:p>
            <a:pPr algn="ctr">
              <a:defRPr/>
            </a:pP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История обуви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000"/>
              <a:t>                                                                                                                     </a:t>
            </a:r>
            <a:r>
              <a:rPr lang="ru-RU" sz="1600"/>
              <a:t/>
            </a:r>
            <a:br>
              <a:rPr lang="ru-RU" sz="1600"/>
            </a:br>
            <a:r>
              <a:rPr lang="ru-RU" sz="1600"/>
              <a:t>                                                                                                                                                  </a:t>
            </a:r>
            <a:br>
              <a:rPr lang="ru-RU" sz="1600"/>
            </a:br>
            <a:r>
              <a:rPr lang="ru-RU" sz="1600"/>
              <a:t>                                                                                                                                    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563888" y="3375491"/>
            <a:ext cx="2160240" cy="685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907703" y="2097806"/>
            <a:ext cx="5289556" cy="42618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23528" y="260648"/>
            <a:ext cx="8496944" cy="6264696"/>
          </a:xfrm>
        </p:spPr>
        <p:txBody>
          <a:bodyPr/>
          <a:lstStyle/>
          <a:p>
            <a:pPr algn="ctr">
              <a:defRPr/>
            </a:pPr>
            <a:r>
              <a:rPr lang="ru-RU"/>
              <a:t>Обувь на Руси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Такие красные сапоги носили по праздникам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266876" y="1916832"/>
            <a:ext cx="8635646" cy="37444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23528" y="5661248"/>
            <a:ext cx="8496944" cy="864096"/>
          </a:xfrm>
        </p:spPr>
        <p:txBody>
          <a:bodyPr/>
          <a:lstStyle/>
          <a:p>
            <a:pPr algn="ctr">
              <a:defRPr/>
            </a:pPr>
            <a:r>
              <a:rPr lang="ru-RU" sz="2000"/>
              <a:t>Зимой носили валенки, а чтобы ноги не промокали, когда снег таял, на валенки надевали резиновые калоши.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467544" y="404664"/>
            <a:ext cx="4314732" cy="28779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4932040" y="3097769"/>
            <a:ext cx="3644468" cy="27300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23528" y="332656"/>
            <a:ext cx="8496944" cy="6264696"/>
          </a:xfrm>
        </p:spPr>
        <p:txBody>
          <a:bodyPr/>
          <a:lstStyle/>
          <a:p>
            <a:pPr algn="ctr">
              <a:defRPr/>
            </a:pPr>
            <a:r>
              <a:rPr lang="ru-RU"/>
              <a:t>Современная обувь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23528" y="1412776"/>
            <a:ext cx="8658034" cy="5089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0" y="1406425"/>
            <a:ext cx="9144000" cy="40451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260648"/>
            <a:ext cx="8496944" cy="6336703"/>
          </a:xfrm>
        </p:spPr>
        <p:txBody>
          <a:bodyPr/>
          <a:lstStyle/>
          <a:p>
            <a:pPr algn="ctr">
              <a:defRPr/>
            </a:pPr>
            <a:r>
              <a:rPr lang="ru-RU"/>
              <a:t>Игра «Четвертый лишний»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1800">
                <a:solidFill>
                  <a:prstClr val="white"/>
                </a:solidFill>
              </a:rPr>
              <a:t>1. Лишние женские туфли, другая обувь детская.</a:t>
            </a:r>
            <a:br>
              <a:rPr lang="ru-RU" sz="1800">
                <a:solidFill>
                  <a:prstClr val="white"/>
                </a:solidFill>
              </a:rPr>
            </a:br>
            <a:r>
              <a:rPr lang="ru-RU" sz="1800">
                <a:solidFill>
                  <a:prstClr val="white"/>
                </a:solidFill>
              </a:rPr>
              <a:t>2. Лишние резиновые сапоги, остальная обувь кожаная.</a:t>
            </a:r>
            <a:br>
              <a:rPr lang="ru-RU" sz="1800">
                <a:solidFill>
                  <a:prstClr val="white"/>
                </a:solidFill>
              </a:rPr>
            </a:br>
            <a:r>
              <a:rPr lang="ru-RU" sz="1800">
                <a:solidFill>
                  <a:prstClr val="white"/>
                </a:solidFill>
              </a:rPr>
              <a:t>3. Лишние сандалики, они открытые, остальная обувь закрытая.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835696" y="1196752"/>
            <a:ext cx="5256584" cy="45000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4876800"/>
            <a:ext cx="8496944" cy="1648544"/>
          </a:xfrm>
        </p:spPr>
        <p:txBody>
          <a:bodyPr/>
          <a:lstStyle/>
          <a:p>
            <a:pPr algn="ctr">
              <a:defRPr/>
            </a:pPr>
            <a:r>
              <a:rPr lang="ru-RU" sz="2000"/>
              <a:t>Лишние мужские туфли,  остальная обувь женская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1043608" y="538162"/>
            <a:ext cx="2663825" cy="19272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4788024" y="729363"/>
            <a:ext cx="2952328" cy="197955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1202759" y="2698900"/>
            <a:ext cx="2521977" cy="340804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4932040" y="3043410"/>
            <a:ext cx="2331280" cy="2739057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23528" y="4876800"/>
            <a:ext cx="8568952" cy="1720552"/>
          </a:xfrm>
        </p:spPr>
        <p:txBody>
          <a:bodyPr/>
          <a:lstStyle/>
          <a:p>
            <a:pPr algn="ctr">
              <a:defRPr/>
            </a:pPr>
            <a:r>
              <a:rPr lang="ru-RU" sz="2000"/>
              <a:t>Лишние валенки, это зимняя обувь, остальная обувь летняя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755576" y="704850"/>
            <a:ext cx="3855732" cy="20040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4572000" y="870814"/>
            <a:ext cx="4211960" cy="22441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744555" y="2996952"/>
            <a:ext cx="3579485" cy="3190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4860032" y="3479806"/>
            <a:ext cx="3369364" cy="27081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23528" y="5949280"/>
            <a:ext cx="8568952" cy="648072"/>
          </a:xfrm>
        </p:spPr>
        <p:txBody>
          <a:bodyPr/>
          <a:lstStyle/>
          <a:p>
            <a:pPr algn="ctr">
              <a:defRPr/>
            </a:pPr>
            <a:r>
              <a:rPr lang="ru-RU" sz="2000"/>
              <a:t>Лишние женские туфли, остальная обувь спортивная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611560" y="404664"/>
            <a:ext cx="3981822" cy="20762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5220072" y="387523"/>
            <a:ext cx="3635896" cy="26300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396074" y="3068960"/>
            <a:ext cx="4031910" cy="30340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4427984" y="3345289"/>
            <a:ext cx="4479983" cy="26039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5805264"/>
            <a:ext cx="8640960" cy="792087"/>
          </a:xfrm>
        </p:spPr>
        <p:txBody>
          <a:bodyPr/>
          <a:lstStyle/>
          <a:p>
            <a:pPr algn="ctr">
              <a:defRPr/>
            </a:pPr>
            <a:r>
              <a:rPr lang="ru-RU" sz="2000"/>
              <a:t>Лишние мужские туфли, они современные, остальная обувь старинная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860032" y="3701543"/>
            <a:ext cx="2952328" cy="197955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755576" y="209373"/>
            <a:ext cx="3197409" cy="34921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588012" y="3237519"/>
            <a:ext cx="3068960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4355976" y="372992"/>
            <a:ext cx="3609997" cy="3195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77240" y="476672"/>
            <a:ext cx="7543800" cy="5976664"/>
          </a:xfrm>
        </p:spPr>
        <p:txBody>
          <a:bodyPr/>
          <a:lstStyle/>
          <a:p>
            <a:pPr algn="ctr">
              <a:defRPr/>
            </a:pPr>
            <a:r>
              <a:rPr lang="ru-RU" sz="4400"/>
              <a:t>Обувь древнейших времен</a:t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1600"/>
              <a:t>Начало истории обуви положило произошедшее похолодание, чтобы уберечься от холода, люди стали надевать на себя шкуры животных, а ноги обматывать кусками кожи. Для утепления между кожей клали слой сухой травы, в качестве креплений использовали лыко из древесной коры. </a:t>
            </a:r>
            <a:endParaRPr lang="ru-RU" sz="44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2051720" y="1484784"/>
            <a:ext cx="5238750" cy="3914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260648"/>
            <a:ext cx="8424936" cy="6192688"/>
          </a:xfrm>
        </p:spPr>
        <p:txBody>
          <a:bodyPr/>
          <a:lstStyle/>
          <a:p>
            <a:pPr algn="ctr">
              <a:defRPr/>
            </a:pPr>
            <a:r>
              <a:rPr lang="ru-RU"/>
              <a:t>Обувь Древней Греции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2000"/>
              <a:t>В Древней Греции носили сандалии, которые состояли из кожаной или деревянной подошвы и ремней, перетягивающих ногу до щиколотки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963835" y="1095941"/>
            <a:ext cx="5400600" cy="43204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404664"/>
            <a:ext cx="8208912" cy="5976664"/>
          </a:xfrm>
        </p:spPr>
        <p:txBody>
          <a:bodyPr/>
          <a:lstStyle/>
          <a:p>
            <a:pPr algn="ctr">
              <a:defRPr/>
            </a:pPr>
            <a:r>
              <a:rPr lang="ru-RU"/>
              <a:t/>
            </a:r>
            <a:br>
              <a:rPr lang="ru-RU"/>
            </a:br>
            <a:r>
              <a:rPr lang="ru-RU"/>
              <a:t>Деревянная обувь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2000"/>
              <a:t>Как вы думаете, удобно ли было носить такую обувь? Почему?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611560" y="1648372"/>
            <a:ext cx="7904027" cy="40539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16982" y="620688"/>
            <a:ext cx="8510036" cy="5616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332656"/>
            <a:ext cx="8352928" cy="6048672"/>
          </a:xfrm>
        </p:spPr>
        <p:txBody>
          <a:bodyPr/>
          <a:lstStyle/>
          <a:p>
            <a:pPr algn="ctr">
              <a:defRPr/>
            </a:pPr>
            <a:r>
              <a:rPr lang="ru-RU"/>
              <a:t>Глиняная обувь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2000"/>
              <a:t>Можно ли было носить глиняную обувь, когда шел дождь? Почему?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763687" y="1601402"/>
            <a:ext cx="5652120" cy="4239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404664"/>
            <a:ext cx="8280919" cy="6120680"/>
          </a:xfrm>
        </p:spPr>
        <p:txBody>
          <a:bodyPr/>
          <a:lstStyle/>
          <a:p>
            <a:pPr>
              <a:defRPr/>
            </a:pPr>
            <a:r>
              <a:rPr lang="ru-RU"/>
              <a:t>                                   Лапти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2000"/>
              <a:t>Можно ли было носить лапти зимой?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251519" y="1268760"/>
            <a:ext cx="5108491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5220072" y="3573016"/>
            <a:ext cx="3528392" cy="26462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19028" y="404664"/>
            <a:ext cx="4992555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5292080" y="2924944"/>
            <a:ext cx="3551634" cy="35516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332656"/>
            <a:ext cx="8280919" cy="6192688"/>
          </a:xfrm>
        </p:spPr>
        <p:txBody>
          <a:bodyPr/>
          <a:lstStyle/>
          <a:p>
            <a:pPr algn="ctr">
              <a:defRPr/>
            </a:pPr>
            <a:r>
              <a:rPr lang="ru-RU" sz="4000"/>
              <a:t>Обувь в Средневековой Европе</a:t>
            </a: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1800"/>
              <a:t>Французский король Филипп IV  издал специальный закон, согласно которому вся знать должна была носить только такую обувь. В XIV веке длина туфель демонстрировала знатность их владельца: нос туфель возрастал по длине в зависимости от ранга. Чтобы ходить было удобно и не спотыкаться, очень длинные носы привязывали загнутый кончик туфли к ноге бечёвкой. Такая форма носов туфель сохранялась даже в доспехах.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779912" y="1508301"/>
            <a:ext cx="4813586" cy="26642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899591" y="1161738"/>
            <a:ext cx="2523949" cy="3635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Arial"/>
        <a:cs typeface="Arial"/>
      </a:majorFont>
      <a:minorFont>
        <a:latin typeface="Palatino Linotype"/>
        <a:ea typeface="Arial"/>
        <a:cs typeface="Arial"/>
      </a:minorFont>
    </a:fontScheme>
    <a:fmtScheme name="Базовая">
      <a:fillStyleLst>
        <a:solidFill>
          <a:schemeClr val="phClr"/>
        </a:solidFill>
        <a:gradFill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79</Words>
  <Application>Microsoft Office PowerPoint</Application>
  <DocSecurity>0</DocSecurity>
  <PresentationFormat>Экран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Базовая</vt:lpstr>
      <vt:lpstr>  История обуви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Обувь древнейших времен       Начало истории обуви положило произошедшее похолодание, чтобы уберечься от холода, люди стали надевать на себя шкуры животных, а ноги обматывать кусками кожи. Для утепления между кожей клали слой сухой травы, в качестве креплений использовали лыко из древесной коры. </vt:lpstr>
      <vt:lpstr>Обувь Древней Греции       В Древней Греции носили сандалии, которые состояли из кожаной или деревянной подошвы и ремней, перетягивающих ногу до щиколотки</vt:lpstr>
      <vt:lpstr> Деревянная обувь       Как вы думаете, удобно ли было носить такую обувь? Почему?</vt:lpstr>
      <vt:lpstr>Слайд 5</vt:lpstr>
      <vt:lpstr>Глиняная обувь       Можно ли было носить глиняную обувь, когда шел дождь? Почему?</vt:lpstr>
      <vt:lpstr>                                   Лапти       Можно ли было носить лапти зимой?</vt:lpstr>
      <vt:lpstr>Слайд 8</vt:lpstr>
      <vt:lpstr>Обувь в Средневековой Европе      Французский король Филипп IV  издал специальный закон, согласно которому вся знать должна была носить только такую обувь. В XIV веке длина туфель демонстрировала знатность их владельца: нос туфель возрастал по длине в зависимости от ранга. Чтобы ходить было удобно и не спотыкаться, очень длинные носы привязывали загнутый кончик туфли к ноге бечёвкой. Такая форма носов туфель сохранялась даже в доспехах.</vt:lpstr>
      <vt:lpstr>Обувь на Руси         Такие красные сапоги носили по праздникам</vt:lpstr>
      <vt:lpstr>Зимой носили валенки, а чтобы ноги не промокали, когда снег таял, на валенки надевали резиновые калоши. </vt:lpstr>
      <vt:lpstr>Современная обувь       </vt:lpstr>
      <vt:lpstr>Слайд 13</vt:lpstr>
      <vt:lpstr>Игра «Четвертый лишний»       1. Лишние женские туфли, другая обувь детская. 2. Лишние резиновые сапоги, остальная обувь кожаная. 3. Лишние сандалики, они открытые, остальная обувь закрытая.</vt:lpstr>
      <vt:lpstr>Лишние мужские туфли,  остальная обувь женская</vt:lpstr>
      <vt:lpstr>Лишние валенки, это зимняя обувь, остальная обувь летняя</vt:lpstr>
      <vt:lpstr>Лишние женские туфли, остальная обувь спортивная</vt:lpstr>
      <vt:lpstr>Лишние мужские туфли, они современные, остальная обувь старинная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обуви</dc:title>
  <dc:subject/>
  <dc:creator>Марина</dc:creator>
  <cp:keywords/>
  <dc:description/>
  <cp:lastModifiedBy>Женя</cp:lastModifiedBy>
  <cp:revision>27</cp:revision>
  <dcterms:created xsi:type="dcterms:W3CDTF">2018-10-29T14:19:15Z</dcterms:created>
  <dcterms:modified xsi:type="dcterms:W3CDTF">2022-09-13T16:05:36Z</dcterms:modified>
  <cp:category/>
  <dc:identifier/>
  <cp:contentStatus/>
  <dc:language/>
  <cp:version/>
</cp:coreProperties>
</file>