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5C3F6-D050-4296-BFAF-68C6047AE4D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98FAC-2D8F-47C3-938A-56091BDF4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ownloads\&#1057;&#1090;&#1080;&#1093;&#1086;&#1090;&#1074;&#1086;&#1088;&#1077;&#1085;&#1080;&#1077;%20&#1057;.%20&#1052;&#1080;&#1093;&#1072;&#1083;&#1082;&#1086;&#1074;&#1072;%20_&#1053;&#1077;&#1090;%20&#1074;&#1086;&#1081;&#1085;&#1099;_%20(&#1095;&#1080;&#1090;&#1072;&#1077;&#1090;%20&#1082;&#1086;&#1083;&#1083;&#1077;&#1082;&#1090;&#1080;&#1074;%20&#1048;&#1040;%20_KURGAN.RU_).mp4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ownloads\&#1044;&#1077;&#1090;&#1103;&#1084;%20&#1086;%20&#1074;&#1086;&#1081;&#1085;&#1077;.mp4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videoplayback%20(2)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ownloads\&#1052;&#1045;&#1058;&#1056;&#1054;&#1053;&#1054;&#1052;.%20&#1052;&#1048;&#1053;&#1059;&#1058;&#1040;%20&#1052;&#1054;&#1051;&#1063;&#1040;&#1053;&#1048;&#1071;.%2022%20&#1080;&#1102;&#1085;&#1103;%20-%20&#1044;&#1045;&#1053;&#1068;%20&#1057;&#1050;&#1054;&#1056;&#1041;&#1048;%20&#1048;%20&#1055;&#1040;&#1052;&#1071;&#1058;&#1048;.mp4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2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7172" name="Picture 4" descr="https://sun9-8.userapi.com/impg/RqhdGRDLkm6_GlrAuzgzhbfegbT9HbFAao5KNg/WOjWMYV_m7A.jpg?size=720x765&amp;quality=96&amp;sign=acc86018474cbe4bdbd5e3c930b9ad3d&amp;type=albu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32656"/>
            <a:ext cx="6858000" cy="72866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836712"/>
            <a:ext cx="424847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Доброе утро</a:t>
            </a:r>
            <a:r>
              <a:rPr lang="en-US" sz="5400" b="1" dirty="0" smtClean="0"/>
              <a:t>!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2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2050" name="Рисунок 31" descr="https://sun9-13.userapi.com/impg/H7x3kd_pbJXejbwK_JqgNlzqlcc3MzrajVspIQ/fxtaAcVO6v4.jpg?size=800x571&amp;quality=96&amp;sign=7f26605ebaca676cb9bfc11ea2b049f6&amp;type=albu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88640"/>
            <a:ext cx="4001069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4" descr="https://sun9-67.userapi.com/impg/Ls8gPiXXchS1k4lZvxwG2GnqHrNwdX9pmr_6MA/xBMoGbG43UE.jpg?size=800x600&amp;quality=96&amp;sign=49efaf8f05fdeab0955a6147d7438ce8&amp;type=album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32656"/>
            <a:ext cx="3413699" cy="256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37" descr="https://sun9-4.userapi.com/impg/oxlv7y0bDipJR0gzt_HNqLvIDsJN8sldumtSgw/u3AAGGYw4ME.jpg?size=898x436&amp;quality=96&amp;sign=63dad3901e4a64646917b7a157edb13e&amp;type=album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149080"/>
            <a:ext cx="4090256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0" descr="https://sun9-72.userapi.com/impg/Dwg2gvbewCpCjIkrZnISeedD-HVQcVTtHp9FRA/d2vXBYjLuh8.jpg?size=1232x833&amp;quality=96&amp;sign=8b8a7b1b84a39c674b610a39eb9632f7&amp;type=album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717032"/>
            <a:ext cx="3463093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84168" y="2924944"/>
            <a:ext cx="1657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«Катюша»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924944"/>
            <a:ext cx="3734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Бронеавтомобиль «Тигр»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6237312"/>
            <a:ext cx="3773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Подводная лодка «Щука»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79491" y="6237312"/>
            <a:ext cx="4764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Самоходная установка СУ-14-БР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3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3" name="Стихотворение С. Михалкова _Нет войны_ (читает коллектив ИА _KURGAN.RU_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2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72080" y="2348880"/>
            <a:ext cx="93868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-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победы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3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3" name="Детям о войне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2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980728"/>
            <a:ext cx="828092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являлся руководителем Германии?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Гитлер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руководил советским Союзом?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Сталин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началась война?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 июня 1941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какую столицу фашистов после разгрома зашли наши защитники?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Берлин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году закончилась война?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 мая 1945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88640"/>
            <a:ext cx="3456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playback (2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443542" cy="332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3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3" name="МЕТРОНОМ. МИНУТА МОЛЧАНИЯ. 22 июня - ДЕНЬ СКОРБИ И ПАМЯТ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un9-44.userapi.com/impg/J9SUfjzsrlXQyQnhKPFXUayDQxvppKq3D76usw/9yYUThLYGvM.jpg?size=607x1080&amp;quality=96&amp;sign=110b584d62925a4e3de86a59dca1729b&amp;type=album"/>
          <p:cNvPicPr>
            <a:picLocks noChangeAspect="1" noChangeArrowheads="1"/>
          </p:cNvPicPr>
          <p:nvPr/>
        </p:nvPicPr>
        <p:blipFill>
          <a:blip r:embed="rId2" cstate="print"/>
          <a:srcRect t="5245" b="2356"/>
          <a:stretch>
            <a:fillRect/>
          </a:stretch>
        </p:blipFill>
        <p:spPr bwMode="auto">
          <a:xfrm rot="5400000">
            <a:off x="1142998" y="-1143001"/>
            <a:ext cx="6858001" cy="9144006"/>
          </a:xfrm>
          <a:prstGeom prst="rect">
            <a:avLst/>
          </a:prstGeom>
          <a:noFill/>
        </p:spPr>
      </p:pic>
      <p:pic>
        <p:nvPicPr>
          <p:cNvPr id="1026" name="Рисунок 16" descr="https://sun9-6.userapi.com/impg/XxZrwZswDa2_rfgZXc_MIKiRwIa-x4iSBsT_qA/_dRcial8H0s.jpg?size=1200x800&amp;quality=96&amp;sign=ab402db9020a710c13b74dec98f78512&amp;type=albu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5541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19" descr="https://sun9-20.userapi.com/impg/9_23sxzWNnZqxnw5Ia0R_9gRZfMGK4_EKBaEiQ/x5LpgzXv2C4.jpg?size=1000x355&amp;quality=96&amp;sign=4482acd4c2969aedcafe9715aec4b82d&amp;type=album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052736"/>
            <a:ext cx="446155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25" descr="https://sun9-51.userapi.com/impg/IBPXh5r6Dxr3YUmIs3r1HVSBJ3U9Utwc-bhtQQ/XXAr-lFisAI.jpg?size=922x400&amp;quality=96&amp;sign=408d45d7d48b5ae8e7d106d0b8b7328e&amp;type=album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00608" y="3501008"/>
            <a:ext cx="563102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28" descr="https://sun9-36.userapi.com/impg/NF3fMiYXRzb-WTuupVLYi5AbssojoTber0qj3w/-mTicmBOK5k.jpg?size=920x517&amp;quality=96&amp;sign=ab6b900105b4eb22d9bed6239fdd847e&amp;type=album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4005064"/>
            <a:ext cx="3779912" cy="211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9672" y="2636912"/>
            <a:ext cx="152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Танк т-34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636912"/>
            <a:ext cx="2756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Истребитель ЯК-9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093296"/>
            <a:ext cx="4864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Ракетный комплекс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искадер-М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1777" y="6093296"/>
            <a:ext cx="4372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Бронетранспортер БТР-82АМ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44</Words>
  <Application>Microsoft Office PowerPoint</Application>
  <PresentationFormat>Экран (4:3)</PresentationFormat>
  <Paragraphs>21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2021-04-11T17:08:26Z</dcterms:created>
  <dcterms:modified xsi:type="dcterms:W3CDTF">2021-04-25T17:50:21Z</dcterms:modified>
</cp:coreProperties>
</file>