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9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493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Волейбол</a:t>
            </a:r>
            <a:br>
              <a:rPr lang="ru-RU" dirty="0" smtClean="0"/>
            </a:br>
            <a:r>
              <a:rPr lang="ru-RU" dirty="0" smtClean="0"/>
              <a:t>Техника основных элементов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3933056"/>
            <a:ext cx="4032448" cy="1752600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                     Стойки волейболиста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                      Передача мяча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                      Прием мяча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                      Подача мяча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                      Нападающий удар</a:t>
            </a:r>
          </a:p>
          <a:p>
            <a:pPr algn="l"/>
            <a:endParaRPr lang="ru-RU" sz="1800" dirty="0" smtClean="0">
              <a:solidFill>
                <a:schemeClr val="tx1"/>
              </a:solidFill>
            </a:endParaRP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Учитель  физической культуры        Оленева Н.Б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                                  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Стойки волейболиста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4464496" cy="439248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6400" dirty="0" smtClean="0"/>
              <a:t>   </a:t>
            </a:r>
            <a:r>
              <a:rPr lang="ru-RU" sz="6400" u="sng" dirty="0" smtClean="0"/>
              <a:t>Высокая</a:t>
            </a:r>
          </a:p>
          <a:p>
            <a:pPr>
              <a:buFont typeface="Wingdings" pitchFamily="2" charset="2"/>
              <a:buChar char="Ø"/>
            </a:pPr>
            <a:r>
              <a:rPr lang="ru-RU" sz="6400" dirty="0" smtClean="0"/>
              <a:t> Ноги на ширине плеч, параллельны друг другу или одна впереди другой</a:t>
            </a:r>
          </a:p>
          <a:p>
            <a:pPr>
              <a:buFont typeface="Wingdings" pitchFamily="2" charset="2"/>
              <a:buChar char="Ø"/>
            </a:pPr>
            <a:r>
              <a:rPr lang="ru-RU" sz="6400" dirty="0" smtClean="0"/>
              <a:t>  Вес тела равномерно распределен</a:t>
            </a:r>
          </a:p>
          <a:p>
            <a:pPr>
              <a:buFont typeface="Wingdings" pitchFamily="2" charset="2"/>
              <a:buChar char="Ø"/>
            </a:pPr>
            <a:r>
              <a:rPr lang="ru-RU" sz="6400" dirty="0" smtClean="0"/>
              <a:t>  Колени слегка согнуты</a:t>
            </a:r>
          </a:p>
          <a:p>
            <a:pPr>
              <a:buNone/>
            </a:pPr>
            <a:r>
              <a:rPr lang="ru-RU" sz="6400" u="sng" dirty="0" smtClean="0"/>
              <a:t>Средняя</a:t>
            </a:r>
            <a:endParaRPr lang="ru-RU" sz="6400" dirty="0" smtClean="0"/>
          </a:p>
          <a:p>
            <a:pPr>
              <a:buFont typeface="Wingdings" pitchFamily="2" charset="2"/>
              <a:buChar char="Ø"/>
            </a:pPr>
            <a:r>
              <a:rPr lang="ru-RU" sz="6400" dirty="0" smtClean="0"/>
              <a:t>Корпус наклонен вперед</a:t>
            </a:r>
          </a:p>
          <a:p>
            <a:pPr>
              <a:buFont typeface="Wingdings" pitchFamily="2" charset="2"/>
              <a:buChar char="Ø"/>
            </a:pPr>
            <a:r>
              <a:rPr lang="ru-RU" sz="6400" dirty="0" smtClean="0"/>
              <a:t>Колени впереди ступней</a:t>
            </a:r>
          </a:p>
          <a:p>
            <a:pPr>
              <a:buFont typeface="Wingdings" pitchFamily="2" charset="2"/>
              <a:buChar char="Ø"/>
            </a:pPr>
            <a:r>
              <a:rPr lang="ru-RU" sz="6400" dirty="0" smtClean="0"/>
              <a:t> Плечи впереди колен</a:t>
            </a:r>
          </a:p>
          <a:p>
            <a:pPr>
              <a:buFont typeface="Wingdings" pitchFamily="2" charset="2"/>
              <a:buChar char="Ø"/>
            </a:pPr>
            <a:r>
              <a:rPr lang="ru-RU" sz="6400" dirty="0" smtClean="0"/>
              <a:t>Руки над коленями</a:t>
            </a:r>
          </a:p>
          <a:p>
            <a:pPr>
              <a:buFont typeface="Wingdings" pitchFamily="2" charset="2"/>
              <a:buChar char="Ø"/>
            </a:pPr>
            <a:r>
              <a:rPr lang="ru-RU" sz="6400" dirty="0" smtClean="0"/>
              <a:t> Держите руки параллельно бедрам</a:t>
            </a:r>
          </a:p>
          <a:p>
            <a:pPr>
              <a:buFont typeface="Wingdings" pitchFamily="2" charset="2"/>
              <a:buChar char="Ø"/>
            </a:pPr>
            <a:r>
              <a:rPr lang="ru-RU" sz="6400" dirty="0" smtClean="0"/>
              <a:t> Колени и бедра направлены в сторону мяча</a:t>
            </a:r>
          </a:p>
          <a:p>
            <a:pPr>
              <a:buFont typeface="Wingdings" pitchFamily="2" charset="2"/>
              <a:buChar char="Ø"/>
            </a:pPr>
            <a:r>
              <a:rPr lang="ru-RU" sz="6400" dirty="0" smtClean="0"/>
              <a:t>Перемещаясь, делайте шаркающие шаги</a:t>
            </a:r>
          </a:p>
          <a:p>
            <a:pPr>
              <a:buNone/>
            </a:pPr>
            <a:r>
              <a:rPr lang="ru-RU" sz="6400" u="sng" dirty="0" smtClean="0"/>
              <a:t>Низкая</a:t>
            </a:r>
            <a:endParaRPr lang="ru-RU" sz="6400" dirty="0" smtClean="0"/>
          </a:p>
          <a:p>
            <a:pPr>
              <a:buFont typeface="Wingdings" pitchFamily="2" charset="2"/>
              <a:buChar char="Ø"/>
            </a:pPr>
            <a:r>
              <a:rPr lang="ru-RU" sz="6400" dirty="0" smtClean="0"/>
              <a:t>Колени согнуты более чем на 90 градусов</a:t>
            </a:r>
          </a:p>
          <a:p>
            <a:pPr>
              <a:buFont typeface="Wingdings" pitchFamily="2" charset="2"/>
              <a:buChar char="Ø"/>
            </a:pPr>
            <a:r>
              <a:rPr lang="ru-RU" sz="6400" dirty="0" smtClean="0"/>
              <a:t> Вес перенесен вперед</a:t>
            </a:r>
          </a:p>
          <a:p>
            <a:pPr>
              <a:buFont typeface="Wingdings" pitchFamily="2" charset="2"/>
              <a:buChar char="Ø"/>
            </a:pPr>
            <a:r>
              <a:rPr lang="ru-RU" sz="6400" dirty="0" smtClean="0"/>
              <a:t> Перемещайтесь к мячу</a:t>
            </a:r>
          </a:p>
          <a:p>
            <a:pPr>
              <a:buFont typeface="Wingdings" pitchFamily="2" charset="2"/>
              <a:buChar char="Ø"/>
            </a:pPr>
            <a:r>
              <a:rPr lang="ru-RU" sz="6400" dirty="0" smtClean="0"/>
              <a:t> Ударив по мячу, коснитесь пола</a:t>
            </a:r>
          </a:p>
          <a:p>
            <a:pPr>
              <a:buFont typeface="Wingdings" pitchFamily="2" charset="2"/>
              <a:buChar char="Ø"/>
            </a:pPr>
            <a:r>
              <a:rPr lang="ru-RU" sz="6400" dirty="0" smtClean="0"/>
              <a:t> Глазами провожайте мяч</a:t>
            </a:r>
          </a:p>
          <a:p>
            <a:pPr>
              <a:buNone/>
            </a:pPr>
            <a:r>
              <a:rPr lang="ru-RU" sz="6400" dirty="0" smtClean="0"/>
              <a:t> </a:t>
            </a:r>
            <a:r>
              <a:rPr lang="ru-RU" sz="6400" b="1" dirty="0" smtClean="0"/>
              <a:t> </a:t>
            </a:r>
            <a:endParaRPr lang="ru-RU" sz="6400" dirty="0" smtClean="0"/>
          </a:p>
          <a:p>
            <a:pPr>
              <a:buFont typeface="Wingdings" pitchFamily="2" charset="2"/>
              <a:buChar char="Ø"/>
            </a:pPr>
            <a:endParaRPr lang="ru-RU" sz="43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56214" y="2420887"/>
            <a:ext cx="1972170" cy="2519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Приём мяча сверху двумя руками</a:t>
            </a:r>
            <a:endParaRPr lang="ru-RU" dirty="0"/>
          </a:p>
        </p:txBody>
      </p:sp>
      <p:pic>
        <p:nvPicPr>
          <p:cNvPr id="4" name="Содержимое 3" descr="верхняя передач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941168"/>
            <a:ext cx="252028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1268760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buNone/>
            </a:pPr>
            <a:r>
              <a:rPr lang="ru-RU" b="1" dirty="0" smtClean="0"/>
              <a:t> </a:t>
            </a:r>
            <a:endParaRPr lang="ru-RU" dirty="0" smtClean="0"/>
          </a:p>
          <a:p>
            <a:pPr fontAlgn="base"/>
            <a:r>
              <a:rPr lang="ru-RU" dirty="0" smtClean="0"/>
              <a:t>Это основной приём в волейболе, позволяющий наиболее точно направить мяч товарищу по команде.</a:t>
            </a:r>
          </a:p>
          <a:p>
            <a:pPr fontAlgn="base"/>
            <a:r>
              <a:rPr lang="ru-RU" dirty="0" smtClean="0"/>
              <a:t>Принцип верхней передачи мяча состоит в действиях: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dirty="0" smtClean="0"/>
              <a:t>Исходная позиция — стоя ровно, на слегка согнутых ногах, с вынесенными вперёд и вверх руками, согнутыми в локтях.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dirty="0" smtClean="0"/>
              <a:t>Во время приёма мяча кисти поворачиваются ладонями вверх, пальцами друг к другу.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dirty="0" smtClean="0"/>
              <a:t>Подача принимается чуть напряжёнными пальцами кистей, плотно обхватывающими мяч. Приём мяча происходит на уровне лица.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dirty="0" smtClean="0"/>
              <a:t>Для выталкивания мяча в нужном направлении происходит распрямление коленных, локтевых и запястных суставов.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Передача мяча сверху двумя руками.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7920880" cy="2592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dirty="0" smtClean="0"/>
              <a:t>Это основной технический прием</a:t>
            </a:r>
          </a:p>
          <a:p>
            <a:pPr>
              <a:buNone/>
            </a:pPr>
            <a:r>
              <a:rPr lang="ru-RU" sz="1800" dirty="0" smtClean="0"/>
              <a:t>Игрок должен правильно выйти к мячу и выбрать исходное положение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Ноги согнуты в коленях, одна нога впереди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Туловище вертикально, руки вынесены вперед-вверх и согнуты в локтях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Кисти на уровне лица образуют «ковш»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Пальцы напряжены и слегка согнуты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При передаче ноги и руки выпрямляются и мячу придается нужное направление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9" y="4653136"/>
            <a:ext cx="5057045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Прием мяча снизу двумя руками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00201"/>
            <a:ext cx="8219256" cy="269289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800" dirty="0" smtClean="0"/>
              <a:t>Ноги согнуты, одна впереди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Руки прямые, развернуты немного наружу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Кисти сомкнуты и опущены вниз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Прием мяча производится на нижнюю часть предплечий (манжеты)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Руки в локтевых суставах прямые 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Нет большого встречного движения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Передача мяча осуществляется за счет небольшого разгибания ног и направляющего движения руками</a:t>
            </a:r>
          </a:p>
          <a:p>
            <a:pPr>
              <a:buFont typeface="Wingdings" pitchFamily="2" charset="2"/>
              <a:buChar char="Ø"/>
            </a:pPr>
            <a:endParaRPr lang="ru-RU" sz="1800" dirty="0" smtClean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293096"/>
            <a:ext cx="7344816" cy="216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Передача мяча снизу двумя руками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80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1800" dirty="0" smtClean="0"/>
              <a:t>Для передачи снизу игрок должен занять устойчивое исходное положение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Руки выпрямлены и опущены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Кисти рук соединены, ноги согнуты в коленных суставах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При передаче снизу активно разгибают ноги и туловище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Удар по мячу выполняют предплечьями перед собой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Направляя мяч вперед-вверх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Прямые руки поднимаются до уровня груди</a:t>
            </a:r>
          </a:p>
          <a:p>
            <a:pPr>
              <a:buFont typeface="Wingdings" pitchFamily="2" charset="2"/>
              <a:buChar char="Ø"/>
            </a:pPr>
            <a:endParaRPr lang="ru-RU" sz="1800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601" y="3899076"/>
            <a:ext cx="7361799" cy="2554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Верхняя прямая подача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280831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1800" dirty="0" smtClean="0"/>
              <a:t>Игрок стоит лицом к сетке, ноги чуть согнуты в коленях, левая впереди.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Мяч в левой руке, правая чуть согнута в локтевом суставе, отведена назад - вверх для замаха.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Вес тела сосредоточен на правой ноге.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Мяч подбрасывается вверх, правая рука отводится вверх, а вес тела переносится на обе ноги.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В момент удара по мячу движение плеча замедляется, а предплечье и кисть производят быстрое и короткое движение вперед по направлению подачи.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Удар по мячу производится напряженной ладонью.</a:t>
            </a:r>
          </a:p>
          <a:p>
            <a:pPr>
              <a:buFont typeface="Wingdings" pitchFamily="2" charset="2"/>
              <a:buChar char="Ø"/>
            </a:pPr>
            <a:endParaRPr lang="ru-RU" sz="1800" dirty="0" smtClean="0"/>
          </a:p>
          <a:p>
            <a:pPr>
              <a:buFont typeface="Wingdings" pitchFamily="2" charset="2"/>
              <a:buChar char="Ø"/>
            </a:pPr>
            <a:endParaRPr lang="ru-RU" sz="1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9194" y="4509120"/>
            <a:ext cx="5453086" cy="1708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Нижняя прямая подача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6084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800" dirty="0" smtClean="0"/>
              <a:t>Стоя лицом к сетки, ноги согнуты в коленях, левая нога впереди, туловище наклонено вперед.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Левая рука, согнутая в локтевом суставе, удерживает мяч на уровне пояса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Правая (бьющая рука) отведена назад в положении замаха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Подбросив мяч на высоту 20-30 см вверх выполнить удар напряженной кистью по опускающемуся мячу на уровне плеч.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Бьющая рука направляет мяч вперед – вверх.</a:t>
            </a:r>
            <a:endParaRPr lang="ru-RU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6124" y="4554942"/>
            <a:ext cx="4692140" cy="132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Прямой нападающий удар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266429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800" dirty="0" smtClean="0"/>
              <a:t>Во время выполнения прыжка быстро разогнуть ноги, резко поднять руки вверх .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В прыжке плечи и бьющая рука отводятся назад, туловище прогибается (замах)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Ударное движение начинается с выведения вперед локтя бьющей руки.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Бьющая рука, разгибаясь в локтевом суставе, хлестким движением кистью ударяет по мячу вниз – вперед.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Чем сильнее нужно пробить по мячу, тем расслабленней должна быть кисть.</a:t>
            </a:r>
          </a:p>
          <a:p>
            <a:pPr>
              <a:buFont typeface="Wingdings" pitchFamily="2" charset="2"/>
              <a:buChar char="Ø"/>
            </a:pPr>
            <a:endParaRPr lang="ru-RU" sz="1800" dirty="0" smtClean="0"/>
          </a:p>
          <a:p>
            <a:pPr>
              <a:buFont typeface="Wingdings" pitchFamily="2" charset="2"/>
              <a:buChar char="Ø"/>
            </a:pPr>
            <a:endParaRPr lang="ru-RU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2485" y="4725144"/>
            <a:ext cx="42059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596</Words>
  <Application>Microsoft Office PowerPoint</Application>
  <PresentationFormat>Экран (4:3)</PresentationFormat>
  <Paragraphs>80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Волейбол Техника основных элементов </vt:lpstr>
      <vt:lpstr>Стойки волейболиста</vt:lpstr>
      <vt:lpstr>Приём мяча сверху двумя руками</vt:lpstr>
      <vt:lpstr> Передача мяча сверху двумя руками. </vt:lpstr>
      <vt:lpstr>Прием мяча снизу двумя руками</vt:lpstr>
      <vt:lpstr>Передача мяча снизу двумя руками</vt:lpstr>
      <vt:lpstr>Верхняя прямая подача</vt:lpstr>
      <vt:lpstr>Нижняя прямая подача</vt:lpstr>
      <vt:lpstr>Прямой нападающий удар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физической культуры в дистанционном формате</dc:title>
  <dc:creator>Пользователь</dc:creator>
  <cp:lastModifiedBy>Пользователь</cp:lastModifiedBy>
  <cp:revision>33</cp:revision>
  <dcterms:created xsi:type="dcterms:W3CDTF">2022-09-26T18:51:56Z</dcterms:created>
  <dcterms:modified xsi:type="dcterms:W3CDTF">2022-11-10T20:42:08Z</dcterms:modified>
</cp:coreProperties>
</file>