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11E94-C1EB-4EFC-901A-8BC2063D577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25726-3049-4E73-A391-E2E454B7BB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ru-RU" dirty="0" smtClean="0"/>
              <a:t>ОДИН-МНОГО</a:t>
            </a:r>
            <a:br>
              <a:rPr lang="ru-RU" dirty="0" smtClean="0"/>
            </a:br>
            <a:r>
              <a:rPr lang="ru-RU" dirty="0" smtClean="0">
                <a:solidFill>
                  <a:schemeClr val="bg2"/>
                </a:solidFill>
              </a:rPr>
              <a:t>Где один? Где много?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572428" cy="1752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pPr algn="l"/>
            <a:r>
              <a:rPr lang="ru-RU" dirty="0">
                <a:solidFill>
                  <a:schemeClr val="tx1"/>
                </a:solidFill>
              </a:rPr>
              <a:t>Составитель: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Заманова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Айнура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Султанали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кызы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Воспитатель ГБОУ  </a:t>
            </a:r>
            <a:r>
              <a:rPr lang="ru-RU" dirty="0">
                <a:solidFill>
                  <a:schemeClr val="tx1"/>
                </a:solidFill>
              </a:rPr>
              <a:t>школы № 46 Калининского района СПБ,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центр « </a:t>
            </a:r>
            <a:r>
              <a:rPr lang="ru-RU" dirty="0" err="1">
                <a:solidFill>
                  <a:schemeClr val="tx1"/>
                </a:solidFill>
              </a:rPr>
              <a:t>РиМ</a:t>
            </a:r>
            <a:r>
              <a:rPr lang="ru-RU" dirty="0">
                <a:solidFill>
                  <a:schemeClr val="tx1"/>
                </a:solidFill>
              </a:rPr>
              <a:t>»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4.infourok.ru/uploads/ex/1027/0002cf46-abb034ba/2/img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7772400" cy="1362075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2800" dirty="0"/>
              <a:t>Картинки и фотографии с поискового сервера Яндекс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620688"/>
            <a:ext cx="7772400" cy="1500187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1"/>
                </a:solidFill>
              </a:rPr>
              <a:t>Используемые ресурсы:</a:t>
            </a:r>
          </a:p>
        </p:txBody>
      </p:sp>
    </p:spTree>
    <p:extLst>
      <p:ext uri="{BB962C8B-B14F-4D97-AF65-F5344CB8AC3E}">
        <p14:creationId xmlns:p14="http://schemas.microsoft.com/office/powerpoint/2010/main" val="422772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nosiki.at.ua/_ld/3/156021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s://nosiki.at.ua/_ld/3/15602177.jpg"/>
          <p:cNvPicPr>
            <a:picLocks noChangeAspect="1" noChangeArrowheads="1"/>
          </p:cNvPicPr>
          <p:nvPr/>
        </p:nvPicPr>
        <p:blipFill>
          <a:blip r:embed="rId2"/>
          <a:srcRect b="50040"/>
          <a:stretch>
            <a:fillRect/>
          </a:stretch>
        </p:blipFill>
        <p:spPr bwMode="auto">
          <a:xfrm>
            <a:off x="-1" y="1643050"/>
            <a:ext cx="9151425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nosiki.at.ua/_ld/3/15602177.jpg"/>
          <p:cNvPicPr>
            <a:picLocks noChangeAspect="1" noChangeArrowheads="1"/>
          </p:cNvPicPr>
          <p:nvPr/>
        </p:nvPicPr>
        <p:blipFill>
          <a:blip r:embed="rId2"/>
          <a:srcRect t="49960"/>
          <a:stretch>
            <a:fillRect/>
          </a:stretch>
        </p:blipFill>
        <p:spPr bwMode="auto">
          <a:xfrm flipH="1">
            <a:off x="-1" y="1571612"/>
            <a:ext cx="913671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2339219/f2a501a2-113a-4467-ba6b-05ff7f8811f6/s1200?webp=false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1500174"/>
            <a:ext cx="914406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2339219/f2a501a2-113a-4467-ba6b-05ff7f8811f6/s1200?webp=false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0" y="1714488"/>
            <a:ext cx="914406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604606/43eeaa9a-75f0-4a98-90e1-512d14c9f771/s1200?webp=false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 flipH="1">
            <a:off x="0" y="1714488"/>
            <a:ext cx="91440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604606/43eeaa9a-75f0-4a98-90e1-512d14c9f771/s1200?webp=false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 flipH="1">
            <a:off x="0" y="1714488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e47/00000e46-9e494e34/26/hello_html_761919cf.jpg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1571612"/>
            <a:ext cx="914400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e47/00000e46-9e494e34/26/hello_html_761919cf.jpg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 flipH="1">
            <a:off x="0" y="1714488"/>
            <a:ext cx="9144000" cy="3428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31</Words>
  <Application>Microsoft Office PowerPoint</Application>
  <PresentationFormat>Экран (4:3)</PresentationFormat>
  <Paragraphs>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ОДИН-МНОГО Где один? Где много?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Картинки и фотографии с поискового сервера Яндекс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ОДИН-МНОГО</dc:title>
  <dc:creator>Алексей</dc:creator>
  <cp:lastModifiedBy>ся</cp:lastModifiedBy>
  <cp:revision>3</cp:revision>
  <dcterms:created xsi:type="dcterms:W3CDTF">2020-11-14T10:06:18Z</dcterms:created>
  <dcterms:modified xsi:type="dcterms:W3CDTF">2022-11-08T12:46:40Z</dcterms:modified>
</cp:coreProperties>
</file>