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presProps" Target="presProps.xml" /><Relationship Id="rId11" Type="http://schemas.openxmlformats.org/officeDocument/2006/relationships/tableStyles" Target="tableStyles.xml" /><Relationship Id="rId12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0" type="title" userDrawn="1">
  <p:cSld name="Title Slide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433535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3100536" y="6165303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6529536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403647" y="3212975"/>
            <a:ext cx="6400800" cy="1752599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 bwMode="auto">
          <a:xfrm>
            <a:off x="690040" y="1204857"/>
            <a:ext cx="7754712" cy="1910715"/>
          </a:xfrm>
        </p:spPr>
        <p:txBody>
          <a:bodyPr anchor="b"/>
          <a:lstStyle>
            <a:lvl1pPr algn="ctr">
              <a:defRPr sz="5400" b="0" cap="none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" userDrawn="1">
  <p:cSld name="Title and Content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433535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3100536" y="6165303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6529536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secHead" userDrawn="1">
  <p:cSld name="Section Header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99248" y="1484784"/>
            <a:ext cx="7734746" cy="4104455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3" name="Title 10"/>
          <p:cNvSpPr>
            <a:spLocks noGrp="1"/>
          </p:cNvSpPr>
          <p:nvPr>
            <p:ph type="title"/>
          </p:nvPr>
        </p:nvSpPr>
        <p:spPr bwMode="auto">
          <a:xfrm>
            <a:off x="693868" y="116631"/>
            <a:ext cx="7756263" cy="1054250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433535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3100536" y="6165303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6529536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Obj" userDrawn="1">
  <p:cSld name="Two Content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433535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3100536" y="6165303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6529536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  <p:sp>
        <p:nvSpPr>
          <p:cNvPr id="18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539551" y="1556793"/>
            <a:ext cx="3803904" cy="4563770"/>
          </a:xfrm>
        </p:spPr>
        <p:txBody>
          <a:bodyPr/>
          <a:lstStyle>
            <a:lvl1pPr marL="174624" indent="-174624">
              <a:defRPr sz="2400"/>
            </a:lvl1pPr>
            <a:lvl2pPr marL="533399" indent="-174624">
              <a:defRPr sz="2000"/>
            </a:lvl2pPr>
            <a:lvl3pPr marL="892174" indent="-173037">
              <a:tabLst>
                <a:tab pos="804862" algn="l"/>
              </a:tabLst>
              <a:defRPr sz="1800"/>
            </a:lvl3pPr>
            <a:lvl4pPr marL="1252537" indent="-174624">
              <a:defRPr sz="1600"/>
            </a:lvl4pPr>
            <a:lvl5pPr marL="1523999" indent="-174624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9" name="Content Placeholder 3"/>
          <p:cNvSpPr>
            <a:spLocks noGrp="1"/>
          </p:cNvSpPr>
          <p:nvPr>
            <p:ph sz="half" idx="13"/>
          </p:nvPr>
        </p:nvSpPr>
        <p:spPr bwMode="auto">
          <a:xfrm>
            <a:off x="4716015" y="1556793"/>
            <a:ext cx="3803904" cy="4563770"/>
          </a:xfrm>
        </p:spPr>
        <p:txBody>
          <a:bodyPr/>
          <a:lstStyle>
            <a:lvl1pPr marL="174624" indent="-174624">
              <a:defRPr sz="2400"/>
            </a:lvl1pPr>
            <a:lvl2pPr marL="533399" indent="-174624">
              <a:defRPr sz="2000"/>
            </a:lvl2pPr>
            <a:lvl3pPr marL="892174" indent="-173037">
              <a:tabLst>
                <a:tab pos="804862" algn="l"/>
              </a:tabLst>
              <a:defRPr sz="1800"/>
            </a:lvl3pPr>
            <a:lvl4pPr marL="1252537" indent="-174624">
              <a:defRPr sz="1600"/>
            </a:lvl4pPr>
            <a:lvl5pPr marL="1523999" indent="-174624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TxTwoObj" userDrawn="1">
  <p:cSld name="Comparison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9551" y="1556791"/>
            <a:ext cx="3810438" cy="658367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539551" y="2492895"/>
            <a:ext cx="3803904" cy="3627666"/>
          </a:xfrm>
        </p:spPr>
        <p:txBody>
          <a:bodyPr/>
          <a:lstStyle>
            <a:lvl1pPr marL="174624" indent="-174624">
              <a:defRPr sz="2400"/>
            </a:lvl1pPr>
            <a:lvl2pPr marL="533399" indent="-174624">
              <a:defRPr sz="2000"/>
            </a:lvl2pPr>
            <a:lvl3pPr marL="892174" indent="-173037">
              <a:tabLst>
                <a:tab pos="804862" algn="l"/>
              </a:tabLst>
              <a:defRPr sz="1800"/>
            </a:lvl3pPr>
            <a:lvl4pPr marL="1252537" indent="-174624">
              <a:defRPr sz="1600"/>
            </a:lvl4pPr>
            <a:lvl5pPr marL="1523999" indent="-174624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788023" y="1556791"/>
            <a:ext cx="3805585" cy="658367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433535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3100536" y="6165303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6529536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  <p:sp>
        <p:nvSpPr>
          <p:cNvPr id="19" name="Content Placeholder 3"/>
          <p:cNvSpPr>
            <a:spLocks noGrp="1"/>
          </p:cNvSpPr>
          <p:nvPr>
            <p:ph sz="half" idx="13"/>
          </p:nvPr>
        </p:nvSpPr>
        <p:spPr bwMode="auto">
          <a:xfrm>
            <a:off x="4716015" y="2492897"/>
            <a:ext cx="3803904" cy="3780066"/>
          </a:xfrm>
        </p:spPr>
        <p:txBody>
          <a:bodyPr/>
          <a:lstStyle>
            <a:lvl1pPr marL="174624" indent="-174624">
              <a:defRPr sz="2400"/>
            </a:lvl1pPr>
            <a:lvl2pPr marL="533399" indent="-174624">
              <a:defRPr sz="2000"/>
            </a:lvl2pPr>
            <a:lvl3pPr marL="892174" indent="-173037">
              <a:tabLst>
                <a:tab pos="804862" algn="l"/>
              </a:tabLst>
              <a:defRPr sz="1800"/>
            </a:lvl3pPr>
            <a:lvl4pPr marL="1252537" indent="-174624">
              <a:defRPr sz="1600"/>
            </a:lvl4pPr>
            <a:lvl5pPr marL="1523999" indent="-174624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Only" userDrawn="1">
  <p:cSld name="Title Only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433535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3100536" y="6165303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6529536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433535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3100536" y="6165303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6529536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Tx" userDrawn="1">
  <p:cSld name="Content with Caption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5034579" y="596974"/>
            <a:ext cx="3422482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92001" y="559398"/>
            <a:ext cx="4116666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5034579" y="2618910"/>
            <a:ext cx="3411724" cy="350219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433535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3100536" y="6165303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6529536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picTx" userDrawn="1">
  <p:cSld name="Picture with Caption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77731" y="4668818"/>
            <a:ext cx="7767020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688488" y="5324305"/>
            <a:ext cx="7756263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1907704" y="620687"/>
            <a:ext cx="5197090" cy="3897818"/>
          </a:xfrm>
        </p:spPr>
        <p:txBody>
          <a:bodyPr/>
          <a:lstStyle>
            <a:lvl1pPr marL="0" indent="0">
              <a:buNone/>
              <a:defRPr lang="ru-RU" sz="32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lang="ru-RU" sz="2800"/>
            </a:lvl2pPr>
            <a:lvl3pPr marL="914400" indent="0">
              <a:buNone/>
              <a:defRPr lang="ru-RU" sz="2400"/>
            </a:lvl3pPr>
            <a:lvl4pPr marL="1371600" indent="0">
              <a:buNone/>
              <a:defRPr lang="ru-RU" sz="2000"/>
            </a:lvl4pPr>
            <a:lvl5pPr marL="1828800" indent="0">
              <a:buNone/>
              <a:defRPr lang="ru-RU" sz="2000"/>
            </a:lvl5pPr>
            <a:lvl6pPr marL="2286000" indent="0">
              <a:buNone/>
              <a:defRPr lang="ru-RU" sz="2000"/>
            </a:lvl6pPr>
            <a:lvl7pPr marL="2743200" indent="0">
              <a:buNone/>
              <a:defRPr lang="ru-RU" sz="2000"/>
            </a:lvl7pPr>
            <a:lvl8pPr marL="3200400" indent="0">
              <a:buNone/>
              <a:defRPr lang="ru-RU" sz="2000"/>
            </a:lvl8pPr>
            <a:lvl9pPr marL="3657600" indent="0">
              <a:buNone/>
              <a:defRPr lang="ru-RU" sz="20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433535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3100536" y="6165303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6529536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1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693868" y="116631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99247" y="1772815"/>
            <a:ext cx="7745504" cy="4320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433535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3100536" y="6165303"/>
            <a:ext cx="2895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6529536" y="6165303"/>
            <a:ext cx="21335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>
        <a:defRPr>
          <a:solidFill>
            <a:schemeClr val="tx2"/>
          </a:solidFill>
        </a:defRPr>
      </a:lvl2pPr>
      <a:lvl3pPr>
        <a:defRPr>
          <a:solidFill>
            <a:schemeClr val="tx2"/>
          </a:solidFill>
        </a:defRPr>
      </a:lvl3pPr>
      <a:lvl4pPr>
        <a:defRPr>
          <a:solidFill>
            <a:schemeClr val="tx2"/>
          </a:solidFill>
        </a:defRPr>
      </a:lvl4pPr>
      <a:lvl5pPr>
        <a:defRPr>
          <a:solidFill>
            <a:schemeClr val="tx2"/>
          </a:solidFill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342900" indent="-342900" algn="l" defTabSz="914400">
        <a:spcBef>
          <a:spcPts val="0"/>
        </a:spcBef>
        <a:buClrTx/>
        <a:buFont typeface="Arial"/>
        <a:buChar char="•"/>
        <a:defRPr sz="24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54379" indent="-342900" algn="l" defTabSz="914400">
        <a:spcBef>
          <a:spcPts val="0"/>
        </a:spcBef>
        <a:buClrTx/>
        <a:buFont typeface="Times New Roman"/>
        <a:buChar char="–"/>
        <a:defRPr sz="2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20140" indent="-342900" algn="l" defTabSz="914400">
        <a:spcBef>
          <a:spcPts val="0"/>
        </a:spcBef>
        <a:buClrTx/>
        <a:buFont typeface="Arial"/>
        <a:buChar char="•"/>
        <a:defRPr sz="20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474470" indent="-285750" algn="l" defTabSz="914400">
        <a:spcBef>
          <a:spcPts val="0"/>
        </a:spcBef>
        <a:buClrTx/>
        <a:buFont typeface="Times New Roman"/>
        <a:buChar char="–"/>
        <a:defRPr sz="18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1794509" indent="-285750" algn="l" defTabSz="914400">
        <a:spcBef>
          <a:spcPts val="0"/>
        </a:spcBef>
        <a:buClrTx/>
        <a:buFont typeface="Times New Roman"/>
        <a:buChar char="»"/>
        <a:defRPr sz="16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>
        <a:spcBef>
          <a:spcPts val="399"/>
        </a:spcBef>
        <a:buClr>
          <a:schemeClr val="accent1"/>
        </a:buClr>
        <a:buFont typeface="Wingdings"/>
        <a:buChar char=""/>
        <a:defRPr sz="14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>
        <a:spcBef>
          <a:spcPts val="399"/>
        </a:spcBef>
        <a:buClr>
          <a:schemeClr val="accent1"/>
        </a:buClr>
        <a:buFont typeface="Wingdings"/>
        <a:buChar char=""/>
        <a:defRPr sz="14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>
        <a:spcBef>
          <a:spcPts val="399"/>
        </a:spcBef>
        <a:buClr>
          <a:schemeClr val="accent1"/>
        </a:buClr>
        <a:buFont typeface="Wingdings"/>
        <a:buChar char=""/>
        <a:defRPr sz="14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>
        <a:spcBef>
          <a:spcPts val="399"/>
        </a:spcBef>
        <a:buClr>
          <a:schemeClr val="accent1"/>
        </a:buClr>
        <a:buFont typeface="Wingdings"/>
        <a:buChar char=""/>
        <a:defRPr sz="14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jpg"/><Relationship Id="rId7" Type="http://schemas.openxmlformats.org/officeDocument/2006/relationships/image" Target="../media/image13.jpg"/><Relationship Id="rId8" Type="http://schemas.openxmlformats.org/officeDocument/2006/relationships/image" Target="../media/image14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jpg"/><Relationship Id="rId9" Type="http://schemas.openxmlformats.org/officeDocument/2006/relationships/image" Target="../media/image20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4.png"/><Relationship Id="rId4" Type="http://schemas.openxmlformats.org/officeDocument/2006/relationships/image" Target="../media/image21.jpg"/><Relationship Id="rId5" Type="http://schemas.openxmlformats.org/officeDocument/2006/relationships/image" Target="../media/image22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4.png"/><Relationship Id="rId4" Type="http://schemas.openxmlformats.org/officeDocument/2006/relationships/image" Target="../media/image23.jpg"/><Relationship Id="rId5" Type="http://schemas.openxmlformats.org/officeDocument/2006/relationships/image" Target="../media/image24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25.png"/><Relationship Id="rId4" Type="http://schemas.openxmlformats.org/officeDocument/2006/relationships/image" Target="../media/image26.jpg"/><Relationship Id="rId5" Type="http://schemas.openxmlformats.org/officeDocument/2006/relationships/image" Target="../media/image27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0" y="1"/>
            <a:ext cx="9144000" cy="685799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Overflow="overflow" horzOverflow="overflow" vert="horz" wrap="square" lIns="91440" tIns="45720" rIns="91440" bIns="45720" numCol="1" spcCol="0" rtlCol="0" fromWordArt="0" anchor="b" anchorCtr="0" forceAA="0" upright="0" compatLnSpc="0">
            <a:normAutofit/>
          </a:bodyPr>
          <a:lstStyle/>
          <a:p>
            <a:pPr>
              <a:defRPr/>
            </a:pPr>
            <a:br>
              <a:rPr lang="ru-RU" sz="4000" b="1" i="1">
                <a:solidFill>
                  <a:srgbClr val="FF0000"/>
                </a:solidFill>
              </a:rPr>
            </a:br>
            <a:br>
              <a:rPr lang="ru-RU" sz="4000" b="1" i="1">
                <a:solidFill>
                  <a:srgbClr val="FF0000"/>
                </a:solidFill>
              </a:rPr>
            </a:br>
            <a:r>
              <a:rPr lang="ru-RU" sz="3600" b="1" i="1">
                <a:solidFill>
                  <a:schemeClr val="accent4">
                    <a:lumMod val="75000"/>
                  </a:schemeClr>
                </a:solidFill>
              </a:rPr>
              <a:t>«Здравствуй, осень, золотая!»</a:t>
            </a:r>
            <a:br>
              <a:rPr lang="ru-RU" sz="4000" b="1" i="1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600" b="1" i="1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3600" b="1" i="1">
                <a:solidFill>
                  <a:schemeClr val="accent4">
                    <a:lumMod val="75000"/>
                  </a:schemeClr>
                </a:solidFill>
              </a:rPr>
              <a:t>(фрукты)</a:t>
            </a:r>
            <a:br>
              <a:rPr lang="ru-RU" sz="3600" b="1" i="1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b="1" i="1">
                <a:solidFill>
                  <a:schemeClr val="accent4">
                    <a:lumMod val="75000"/>
                  </a:schemeClr>
                </a:solidFill>
              </a:rPr>
              <a:t>для детей с ОВЗ</a:t>
            </a:r>
            <a:br>
              <a:rPr lang="ru-RU" sz="4000">
                <a:solidFill>
                  <a:srgbClr val="FF0000"/>
                </a:solidFill>
              </a:rPr>
            </a:br>
            <a:r>
              <a:rPr lang="ru-RU" sz="4000" b="1" i="1">
                <a:solidFill>
                  <a:srgbClr val="FF0000"/>
                </a:solidFill>
              </a:rPr>
              <a:t>  </a:t>
            </a:r>
            <a:br>
              <a:rPr lang="ru-RU" sz="4000" b="1" i="1">
                <a:solidFill>
                  <a:srgbClr val="FF0000"/>
                </a:solidFill>
              </a:rPr>
            </a:br>
            <a:br>
              <a:rPr lang="ru-RU" sz="2000" b="1" i="1">
                <a:solidFill>
                  <a:srgbClr val="FF0000"/>
                </a:solidFill>
              </a:rPr>
            </a:br>
            <a:endParaRPr lang="ru-RU" sz="400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>
            <a:off x="7858116" y="3143247"/>
            <a:ext cx="12858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2225201">
            <a:off x="2425436" y="-289087"/>
            <a:ext cx="1676400" cy="149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17478723">
            <a:off x="3807854" y="-267650"/>
            <a:ext cx="1676400" cy="149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>
            <a:off x="7215206" y="-357214"/>
            <a:ext cx="314327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14958931">
            <a:off x="6088240" y="-129146"/>
            <a:ext cx="1676400" cy="149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>
            <a:off x="8572528" y="1785926"/>
            <a:ext cx="1676400" cy="149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20644659">
            <a:off x="145187" y="449123"/>
            <a:ext cx="1897146" cy="132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g-fotki.yandex.ru/get/4510/novprospekt.7/0_46e39_19d06ba1_L.jpg"/>
          <p:cNvPicPr/>
          <p:nvPr/>
        </p:nvPicPr>
        <p:blipFill>
          <a:blip r:embed="rId4"/>
          <a:stretch/>
        </p:blipFill>
        <p:spPr bwMode="auto">
          <a:xfrm>
            <a:off x="4929190" y="0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18022709">
            <a:off x="7235447" y="2638713"/>
            <a:ext cx="1676400" cy="149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2326963">
            <a:off x="70223" y="3360182"/>
            <a:ext cx="1676400" cy="149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17603995">
            <a:off x="310799" y="4384709"/>
            <a:ext cx="314327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>
            <a:off x="6858016" y="1071546"/>
            <a:ext cx="12858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17835389">
            <a:off x="5303061" y="5762485"/>
            <a:ext cx="12858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img-fotki.yandex.ru/get/4510/novprospekt.7/0_46e39_19d06ba1_L.jpg"/>
          <p:cNvPicPr/>
          <p:nvPr/>
        </p:nvPicPr>
        <p:blipFill>
          <a:blip r:embed="rId5"/>
          <a:stretch/>
        </p:blipFill>
        <p:spPr bwMode="auto">
          <a:xfrm rot="16041490">
            <a:off x="-46325" y="89310"/>
            <a:ext cx="1024056" cy="88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17800282">
            <a:off x="1279201" y="-92629"/>
            <a:ext cx="1676400" cy="149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19561338">
            <a:off x="7191928" y="3912374"/>
            <a:ext cx="1676400" cy="149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>
            <a:off x="6572264" y="5715016"/>
            <a:ext cx="1676400" cy="149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>
            <a:off x="7858148" y="5715016"/>
            <a:ext cx="1676400" cy="149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>
            <a:off x="8403445" y="3143247"/>
            <a:ext cx="1481110" cy="157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leaf 5"/>
          <p:cNvSpPr>
            <a:spLocks noGrp="1"/>
          </p:cNvSpPr>
          <p:nvPr>
            <p:ph type="subTitle" idx="1"/>
          </p:nvPr>
        </p:nvSpPr>
        <p:spPr bwMode="auto">
          <a:xfrm rot="20529568" flipV="1">
            <a:off x="-2377610" y="2903864"/>
            <a:ext cx="364243" cy="392142"/>
          </a:xfrm>
          <a:custGeom>
            <a:avLst/>
            <a:gdLst>
              <a:gd name="T0" fmla="*/ 300 w 306"/>
              <a:gd name="T1" fmla="*/ 101 h 339"/>
              <a:gd name="T2" fmla="*/ 276 w 306"/>
              <a:gd name="T3" fmla="*/ 108 h 339"/>
              <a:gd name="T4" fmla="*/ 274 w 306"/>
              <a:gd name="T5" fmla="*/ 105 h 339"/>
              <a:gd name="T6" fmla="*/ 254 w 306"/>
              <a:gd name="T7" fmla="*/ 114 h 339"/>
              <a:gd name="T8" fmla="*/ 221 w 306"/>
              <a:gd name="T9" fmla="*/ 118 h 339"/>
              <a:gd name="T10" fmla="*/ 221 w 306"/>
              <a:gd name="T11" fmla="*/ 87 h 339"/>
              <a:gd name="T12" fmla="*/ 212 w 306"/>
              <a:gd name="T13" fmla="*/ 64 h 339"/>
              <a:gd name="T14" fmla="*/ 202 w 306"/>
              <a:gd name="T15" fmla="*/ 63 h 339"/>
              <a:gd name="T16" fmla="*/ 186 w 306"/>
              <a:gd name="T17" fmla="*/ 38 h 339"/>
              <a:gd name="T18" fmla="*/ 176 w 306"/>
              <a:gd name="T19" fmla="*/ 23 h 339"/>
              <a:gd name="T20" fmla="*/ 160 w 306"/>
              <a:gd name="T21" fmla="*/ 15 h 339"/>
              <a:gd name="T22" fmla="*/ 145 w 306"/>
              <a:gd name="T23" fmla="*/ 35 h 339"/>
              <a:gd name="T24" fmla="*/ 131 w 306"/>
              <a:gd name="T25" fmla="*/ 47 h 339"/>
              <a:gd name="T26" fmla="*/ 121 w 306"/>
              <a:gd name="T27" fmla="*/ 56 h 339"/>
              <a:gd name="T28" fmla="*/ 111 w 306"/>
              <a:gd name="T29" fmla="*/ 91 h 339"/>
              <a:gd name="T30" fmla="*/ 105 w 306"/>
              <a:gd name="T31" fmla="*/ 90 h 339"/>
              <a:gd name="T32" fmla="*/ 99 w 306"/>
              <a:gd name="T33" fmla="*/ 98 h 339"/>
              <a:gd name="T34" fmla="*/ 96 w 306"/>
              <a:gd name="T35" fmla="*/ 136 h 339"/>
              <a:gd name="T36" fmla="*/ 72 w 306"/>
              <a:gd name="T37" fmla="*/ 124 h 339"/>
              <a:gd name="T38" fmla="*/ 41 w 306"/>
              <a:gd name="T39" fmla="*/ 116 h 339"/>
              <a:gd name="T40" fmla="*/ 26 w 306"/>
              <a:gd name="T41" fmla="*/ 117 h 339"/>
              <a:gd name="T42" fmla="*/ 5 w 306"/>
              <a:gd name="T43" fmla="*/ 115 h 339"/>
              <a:gd name="T44" fmla="*/ 8 w 306"/>
              <a:gd name="T45" fmla="*/ 125 h 339"/>
              <a:gd name="T46" fmla="*/ 16 w 306"/>
              <a:gd name="T47" fmla="*/ 139 h 339"/>
              <a:gd name="T48" fmla="*/ 23 w 306"/>
              <a:gd name="T49" fmla="*/ 159 h 339"/>
              <a:gd name="T50" fmla="*/ 21 w 306"/>
              <a:gd name="T51" fmla="*/ 173 h 339"/>
              <a:gd name="T52" fmla="*/ 28 w 306"/>
              <a:gd name="T53" fmla="*/ 197 h 339"/>
              <a:gd name="T54" fmla="*/ 35 w 306"/>
              <a:gd name="T55" fmla="*/ 216 h 339"/>
              <a:gd name="T56" fmla="*/ 46 w 306"/>
              <a:gd name="T57" fmla="*/ 230 h 339"/>
              <a:gd name="T58" fmla="*/ 60 w 306"/>
              <a:gd name="T59" fmla="*/ 254 h 339"/>
              <a:gd name="T60" fmla="*/ 75 w 306"/>
              <a:gd name="T61" fmla="*/ 267 h 339"/>
              <a:gd name="T62" fmla="*/ 100 w 306"/>
              <a:gd name="T63" fmla="*/ 284 h 339"/>
              <a:gd name="T64" fmla="*/ 131 w 306"/>
              <a:gd name="T65" fmla="*/ 286 h 339"/>
              <a:gd name="T66" fmla="*/ 150 w 306"/>
              <a:gd name="T67" fmla="*/ 282 h 339"/>
              <a:gd name="T68" fmla="*/ 162 w 306"/>
              <a:gd name="T69" fmla="*/ 282 h 339"/>
              <a:gd name="T70" fmla="*/ 149 w 306"/>
              <a:gd name="T71" fmla="*/ 329 h 339"/>
              <a:gd name="T72" fmla="*/ 149 w 306"/>
              <a:gd name="T73" fmla="*/ 337 h 339"/>
              <a:gd name="T74" fmla="*/ 165 w 306"/>
              <a:gd name="T75" fmla="*/ 310 h 339"/>
              <a:gd name="T76" fmla="*/ 179 w 306"/>
              <a:gd name="T77" fmla="*/ 275 h 339"/>
              <a:gd name="T78" fmla="*/ 202 w 306"/>
              <a:gd name="T79" fmla="*/ 275 h 339"/>
              <a:gd name="T80" fmla="*/ 220 w 306"/>
              <a:gd name="T81" fmla="*/ 277 h 339"/>
              <a:gd name="T82" fmla="*/ 263 w 306"/>
              <a:gd name="T83" fmla="*/ 244 h 339"/>
              <a:gd name="T84" fmla="*/ 285 w 306"/>
              <a:gd name="T85" fmla="*/ 211 h 339"/>
              <a:gd name="T86" fmla="*/ 293 w 306"/>
              <a:gd name="T87" fmla="*/ 187 h 339"/>
              <a:gd name="T88" fmla="*/ 294 w 306"/>
              <a:gd name="T89" fmla="*/ 175 h 339"/>
              <a:gd name="T90" fmla="*/ 295 w 306"/>
              <a:gd name="T91" fmla="*/ 158 h 339"/>
              <a:gd name="T92" fmla="*/ 295 w 306"/>
              <a:gd name="T93" fmla="*/ 149 h 339"/>
              <a:gd name="T94" fmla="*/ 296 w 306"/>
              <a:gd name="T95" fmla="*/ 134 h 339"/>
              <a:gd name="T96" fmla="*/ 302 w 306"/>
              <a:gd name="T97" fmla="*/ 11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06" h="339" fill="norm" stroke="1" extrusionOk="0">
                <a:moveTo>
                  <a:pt x="305" y="100"/>
                </a:moveTo>
                <a:cubicBezTo>
                  <a:pt x="305" y="99"/>
                  <a:pt x="304" y="99"/>
                  <a:pt x="304" y="99"/>
                </a:cubicBezTo>
                <a:cubicBezTo>
                  <a:pt x="303" y="99"/>
                  <a:pt x="301" y="100"/>
                  <a:pt x="300" y="101"/>
                </a:cubicBezTo>
                <a:cubicBezTo>
                  <a:pt x="299" y="101"/>
                  <a:pt x="298" y="102"/>
                  <a:pt x="297" y="102"/>
                </a:cubicBezTo>
                <a:cubicBezTo>
                  <a:pt x="294" y="104"/>
                  <a:pt x="291" y="105"/>
                  <a:pt x="281" y="107"/>
                </a:cubicBezTo>
                <a:cubicBezTo>
                  <a:pt x="278" y="108"/>
                  <a:pt x="277" y="108"/>
                  <a:pt x="276" y="108"/>
                </a:cubicBezTo>
                <a:cubicBezTo>
                  <a:pt x="275" y="108"/>
                  <a:pt x="275" y="108"/>
                  <a:pt x="275" y="108"/>
                </a:cubicBezTo>
                <a:cubicBezTo>
                  <a:pt x="275" y="108"/>
                  <a:pt x="275" y="108"/>
                  <a:pt x="275" y="108"/>
                </a:cubicBezTo>
                <a:cubicBezTo>
                  <a:pt x="275" y="107"/>
                  <a:pt x="275" y="106"/>
                  <a:pt x="274" y="105"/>
                </a:cubicBezTo>
                <a:cubicBezTo>
                  <a:pt x="274" y="105"/>
                  <a:pt x="273" y="105"/>
                  <a:pt x="272" y="105"/>
                </a:cubicBezTo>
                <a:cubicBezTo>
                  <a:pt x="269" y="105"/>
                  <a:pt x="264" y="108"/>
                  <a:pt x="259" y="111"/>
                </a:cubicBezTo>
                <a:cubicBezTo>
                  <a:pt x="257" y="112"/>
                  <a:pt x="256" y="113"/>
                  <a:pt x="254" y="114"/>
                </a:cubicBezTo>
                <a:cubicBezTo>
                  <a:pt x="244" y="119"/>
                  <a:pt x="234" y="123"/>
                  <a:pt x="227" y="124"/>
                </a:cubicBezTo>
                <a:cubicBezTo>
                  <a:pt x="226" y="124"/>
                  <a:pt x="226" y="125"/>
                  <a:pt x="225" y="125"/>
                </a:cubicBezTo>
                <a:cubicBezTo>
                  <a:pt x="221" y="125"/>
                  <a:pt x="221" y="121"/>
                  <a:pt x="221" y="118"/>
                </a:cubicBezTo>
                <a:cubicBezTo>
                  <a:pt x="221" y="117"/>
                  <a:pt x="221" y="116"/>
                  <a:pt x="221" y="115"/>
                </a:cubicBezTo>
                <a:cubicBezTo>
                  <a:pt x="220" y="112"/>
                  <a:pt x="222" y="95"/>
                  <a:pt x="223" y="92"/>
                </a:cubicBezTo>
                <a:cubicBezTo>
                  <a:pt x="223" y="90"/>
                  <a:pt x="222" y="89"/>
                  <a:pt x="221" y="87"/>
                </a:cubicBezTo>
                <a:cubicBezTo>
                  <a:pt x="221" y="85"/>
                  <a:pt x="220" y="83"/>
                  <a:pt x="219" y="80"/>
                </a:cubicBezTo>
                <a:cubicBezTo>
                  <a:pt x="218" y="78"/>
                  <a:pt x="218" y="76"/>
                  <a:pt x="217" y="74"/>
                </a:cubicBezTo>
                <a:cubicBezTo>
                  <a:pt x="216" y="69"/>
                  <a:pt x="215" y="65"/>
                  <a:pt x="212" y="64"/>
                </a:cubicBezTo>
                <a:cubicBezTo>
                  <a:pt x="211" y="63"/>
                  <a:pt x="210" y="63"/>
                  <a:pt x="209" y="63"/>
                </a:cubicBezTo>
                <a:cubicBezTo>
                  <a:pt x="208" y="63"/>
                  <a:pt x="207" y="63"/>
                  <a:pt x="206" y="63"/>
                </a:cubicBezTo>
                <a:cubicBezTo>
                  <a:pt x="204" y="63"/>
                  <a:pt x="203" y="64"/>
                  <a:pt x="202" y="63"/>
                </a:cubicBezTo>
                <a:cubicBezTo>
                  <a:pt x="200" y="62"/>
                  <a:pt x="199" y="59"/>
                  <a:pt x="197" y="55"/>
                </a:cubicBezTo>
                <a:cubicBezTo>
                  <a:pt x="196" y="53"/>
                  <a:pt x="196" y="50"/>
                  <a:pt x="195" y="48"/>
                </a:cubicBezTo>
                <a:cubicBezTo>
                  <a:pt x="192" y="41"/>
                  <a:pt x="189" y="39"/>
                  <a:pt x="186" y="38"/>
                </a:cubicBezTo>
                <a:cubicBezTo>
                  <a:pt x="186" y="37"/>
                  <a:pt x="185" y="37"/>
                  <a:pt x="185" y="36"/>
                </a:cubicBezTo>
                <a:cubicBezTo>
                  <a:pt x="184" y="36"/>
                  <a:pt x="183" y="34"/>
                  <a:pt x="182" y="32"/>
                </a:cubicBezTo>
                <a:cubicBezTo>
                  <a:pt x="180" y="29"/>
                  <a:pt x="178" y="25"/>
                  <a:pt x="176" y="23"/>
                </a:cubicBezTo>
                <a:cubicBezTo>
                  <a:pt x="173" y="22"/>
                  <a:pt x="173" y="21"/>
                  <a:pt x="173" y="16"/>
                </a:cubicBezTo>
                <a:cubicBezTo>
                  <a:pt x="172" y="9"/>
                  <a:pt x="172" y="0"/>
                  <a:pt x="168" y="0"/>
                </a:cubicBezTo>
                <a:cubicBezTo>
                  <a:pt x="166" y="0"/>
                  <a:pt x="163" y="7"/>
                  <a:pt x="160" y="15"/>
                </a:cubicBezTo>
                <a:cubicBezTo>
                  <a:pt x="158" y="18"/>
                  <a:pt x="157" y="20"/>
                  <a:pt x="157" y="22"/>
                </a:cubicBezTo>
                <a:cubicBezTo>
                  <a:pt x="155" y="25"/>
                  <a:pt x="153" y="27"/>
                  <a:pt x="149" y="28"/>
                </a:cubicBezTo>
                <a:cubicBezTo>
                  <a:pt x="146" y="30"/>
                  <a:pt x="145" y="32"/>
                  <a:pt x="145" y="35"/>
                </a:cubicBezTo>
                <a:cubicBezTo>
                  <a:pt x="144" y="36"/>
                  <a:pt x="143" y="38"/>
                  <a:pt x="142" y="40"/>
                </a:cubicBezTo>
                <a:cubicBezTo>
                  <a:pt x="139" y="43"/>
                  <a:pt x="135" y="47"/>
                  <a:pt x="133" y="47"/>
                </a:cubicBezTo>
                <a:cubicBezTo>
                  <a:pt x="132" y="48"/>
                  <a:pt x="132" y="48"/>
                  <a:pt x="131" y="47"/>
                </a:cubicBezTo>
                <a:cubicBezTo>
                  <a:pt x="131" y="47"/>
                  <a:pt x="130" y="47"/>
                  <a:pt x="129" y="47"/>
                </a:cubicBezTo>
                <a:cubicBezTo>
                  <a:pt x="127" y="48"/>
                  <a:pt x="127" y="49"/>
                  <a:pt x="126" y="51"/>
                </a:cubicBezTo>
                <a:cubicBezTo>
                  <a:pt x="125" y="52"/>
                  <a:pt x="123" y="54"/>
                  <a:pt x="121" y="56"/>
                </a:cubicBezTo>
                <a:cubicBezTo>
                  <a:pt x="117" y="60"/>
                  <a:pt x="116" y="63"/>
                  <a:pt x="115" y="69"/>
                </a:cubicBezTo>
                <a:cubicBezTo>
                  <a:pt x="114" y="72"/>
                  <a:pt x="112" y="81"/>
                  <a:pt x="112" y="87"/>
                </a:cubicBezTo>
                <a:cubicBezTo>
                  <a:pt x="111" y="89"/>
                  <a:pt x="111" y="90"/>
                  <a:pt x="111" y="91"/>
                </a:cubicBezTo>
                <a:cubicBezTo>
                  <a:pt x="111" y="91"/>
                  <a:pt x="111" y="91"/>
                  <a:pt x="111" y="91"/>
                </a:cubicBezTo>
                <a:cubicBezTo>
                  <a:pt x="110" y="91"/>
                  <a:pt x="110" y="91"/>
                  <a:pt x="109" y="90"/>
                </a:cubicBezTo>
                <a:cubicBezTo>
                  <a:pt x="108" y="90"/>
                  <a:pt x="106" y="90"/>
                  <a:pt x="105" y="90"/>
                </a:cubicBezTo>
                <a:cubicBezTo>
                  <a:pt x="104" y="90"/>
                  <a:pt x="103" y="90"/>
                  <a:pt x="102" y="90"/>
                </a:cubicBezTo>
                <a:cubicBezTo>
                  <a:pt x="100" y="92"/>
                  <a:pt x="100" y="93"/>
                  <a:pt x="100" y="96"/>
                </a:cubicBezTo>
                <a:cubicBezTo>
                  <a:pt x="100" y="96"/>
                  <a:pt x="99" y="97"/>
                  <a:pt x="99" y="98"/>
                </a:cubicBezTo>
                <a:cubicBezTo>
                  <a:pt x="99" y="99"/>
                  <a:pt x="99" y="100"/>
                  <a:pt x="98" y="102"/>
                </a:cubicBezTo>
                <a:cubicBezTo>
                  <a:pt x="96" y="105"/>
                  <a:pt x="94" y="109"/>
                  <a:pt x="96" y="114"/>
                </a:cubicBezTo>
                <a:cubicBezTo>
                  <a:pt x="98" y="122"/>
                  <a:pt x="98" y="134"/>
                  <a:pt x="96" y="136"/>
                </a:cubicBezTo>
                <a:cubicBezTo>
                  <a:pt x="96" y="136"/>
                  <a:pt x="96" y="137"/>
                  <a:pt x="95" y="137"/>
                </a:cubicBezTo>
                <a:cubicBezTo>
                  <a:pt x="93" y="137"/>
                  <a:pt x="89" y="135"/>
                  <a:pt x="87" y="133"/>
                </a:cubicBezTo>
                <a:cubicBezTo>
                  <a:pt x="85" y="131"/>
                  <a:pt x="77" y="127"/>
                  <a:pt x="72" y="124"/>
                </a:cubicBezTo>
                <a:cubicBezTo>
                  <a:pt x="70" y="123"/>
                  <a:pt x="69" y="123"/>
                  <a:pt x="68" y="122"/>
                </a:cubicBezTo>
                <a:cubicBezTo>
                  <a:pt x="63" y="119"/>
                  <a:pt x="52" y="114"/>
                  <a:pt x="48" y="114"/>
                </a:cubicBezTo>
                <a:cubicBezTo>
                  <a:pt x="46" y="114"/>
                  <a:pt x="43" y="115"/>
                  <a:pt x="41" y="116"/>
                </a:cubicBezTo>
                <a:cubicBezTo>
                  <a:pt x="41" y="117"/>
                  <a:pt x="40" y="117"/>
                  <a:pt x="39" y="117"/>
                </a:cubicBezTo>
                <a:cubicBezTo>
                  <a:pt x="39" y="117"/>
                  <a:pt x="38" y="118"/>
                  <a:pt x="36" y="118"/>
                </a:cubicBezTo>
                <a:cubicBezTo>
                  <a:pt x="33" y="118"/>
                  <a:pt x="29" y="117"/>
                  <a:pt x="26" y="117"/>
                </a:cubicBezTo>
                <a:cubicBezTo>
                  <a:pt x="24" y="117"/>
                  <a:pt x="22" y="117"/>
                  <a:pt x="21" y="117"/>
                </a:cubicBezTo>
                <a:cubicBezTo>
                  <a:pt x="19" y="117"/>
                  <a:pt x="16" y="116"/>
                  <a:pt x="14" y="116"/>
                </a:cubicBezTo>
                <a:cubicBezTo>
                  <a:pt x="10" y="115"/>
                  <a:pt x="7" y="115"/>
                  <a:pt x="5" y="115"/>
                </a:cubicBezTo>
                <a:cubicBezTo>
                  <a:pt x="4" y="115"/>
                  <a:pt x="2" y="115"/>
                  <a:pt x="2" y="116"/>
                </a:cubicBezTo>
                <a:cubicBezTo>
                  <a:pt x="0" y="119"/>
                  <a:pt x="5" y="122"/>
                  <a:pt x="7" y="124"/>
                </a:cubicBezTo>
                <a:cubicBezTo>
                  <a:pt x="8" y="124"/>
                  <a:pt x="8" y="124"/>
                  <a:pt x="8" y="125"/>
                </a:cubicBezTo>
                <a:cubicBezTo>
                  <a:pt x="10" y="126"/>
                  <a:pt x="13" y="128"/>
                  <a:pt x="15" y="130"/>
                </a:cubicBezTo>
                <a:cubicBezTo>
                  <a:pt x="19" y="135"/>
                  <a:pt x="18" y="136"/>
                  <a:pt x="17" y="138"/>
                </a:cubicBezTo>
                <a:cubicBezTo>
                  <a:pt x="16" y="138"/>
                  <a:pt x="16" y="139"/>
                  <a:pt x="16" y="139"/>
                </a:cubicBezTo>
                <a:cubicBezTo>
                  <a:pt x="14" y="142"/>
                  <a:pt x="16" y="144"/>
                  <a:pt x="17" y="145"/>
                </a:cubicBezTo>
                <a:cubicBezTo>
                  <a:pt x="18" y="146"/>
                  <a:pt x="19" y="147"/>
                  <a:pt x="20" y="148"/>
                </a:cubicBezTo>
                <a:cubicBezTo>
                  <a:pt x="22" y="151"/>
                  <a:pt x="22" y="155"/>
                  <a:pt x="23" y="159"/>
                </a:cubicBezTo>
                <a:cubicBezTo>
                  <a:pt x="23" y="162"/>
                  <a:pt x="22" y="163"/>
                  <a:pt x="21" y="164"/>
                </a:cubicBezTo>
                <a:cubicBezTo>
                  <a:pt x="20" y="165"/>
                  <a:pt x="19" y="165"/>
                  <a:pt x="19" y="166"/>
                </a:cubicBezTo>
                <a:cubicBezTo>
                  <a:pt x="18" y="169"/>
                  <a:pt x="19" y="171"/>
                  <a:pt x="21" y="173"/>
                </a:cubicBezTo>
                <a:cubicBezTo>
                  <a:pt x="22" y="174"/>
                  <a:pt x="22" y="175"/>
                  <a:pt x="23" y="176"/>
                </a:cubicBezTo>
                <a:cubicBezTo>
                  <a:pt x="25" y="180"/>
                  <a:pt x="28" y="186"/>
                  <a:pt x="29" y="191"/>
                </a:cubicBezTo>
                <a:cubicBezTo>
                  <a:pt x="30" y="194"/>
                  <a:pt x="29" y="196"/>
                  <a:pt x="28" y="197"/>
                </a:cubicBezTo>
                <a:cubicBezTo>
                  <a:pt x="27" y="198"/>
                  <a:pt x="26" y="199"/>
                  <a:pt x="26" y="200"/>
                </a:cubicBezTo>
                <a:cubicBezTo>
                  <a:pt x="25" y="202"/>
                  <a:pt x="27" y="205"/>
                  <a:pt x="31" y="210"/>
                </a:cubicBezTo>
                <a:cubicBezTo>
                  <a:pt x="32" y="212"/>
                  <a:pt x="34" y="214"/>
                  <a:pt x="35" y="216"/>
                </a:cubicBezTo>
                <a:cubicBezTo>
                  <a:pt x="38" y="221"/>
                  <a:pt x="41" y="224"/>
                  <a:pt x="43" y="226"/>
                </a:cubicBezTo>
                <a:cubicBezTo>
                  <a:pt x="45" y="227"/>
                  <a:pt x="46" y="228"/>
                  <a:pt x="46" y="229"/>
                </a:cubicBezTo>
                <a:cubicBezTo>
                  <a:pt x="46" y="229"/>
                  <a:pt x="46" y="230"/>
                  <a:pt x="46" y="230"/>
                </a:cubicBezTo>
                <a:cubicBezTo>
                  <a:pt x="45" y="232"/>
                  <a:pt x="43" y="236"/>
                  <a:pt x="51" y="242"/>
                </a:cubicBezTo>
                <a:cubicBezTo>
                  <a:pt x="53" y="244"/>
                  <a:pt x="55" y="246"/>
                  <a:pt x="56" y="249"/>
                </a:cubicBezTo>
                <a:cubicBezTo>
                  <a:pt x="58" y="250"/>
                  <a:pt x="59" y="252"/>
                  <a:pt x="60" y="254"/>
                </a:cubicBezTo>
                <a:cubicBezTo>
                  <a:pt x="62" y="257"/>
                  <a:pt x="64" y="258"/>
                  <a:pt x="65" y="259"/>
                </a:cubicBezTo>
                <a:cubicBezTo>
                  <a:pt x="66" y="260"/>
                  <a:pt x="67" y="261"/>
                  <a:pt x="69" y="263"/>
                </a:cubicBezTo>
                <a:cubicBezTo>
                  <a:pt x="71" y="265"/>
                  <a:pt x="73" y="266"/>
                  <a:pt x="75" y="267"/>
                </a:cubicBezTo>
                <a:cubicBezTo>
                  <a:pt x="78" y="269"/>
                  <a:pt x="80" y="270"/>
                  <a:pt x="81" y="273"/>
                </a:cubicBezTo>
                <a:cubicBezTo>
                  <a:pt x="82" y="275"/>
                  <a:pt x="85" y="277"/>
                  <a:pt x="90" y="279"/>
                </a:cubicBezTo>
                <a:cubicBezTo>
                  <a:pt x="93" y="281"/>
                  <a:pt x="96" y="282"/>
                  <a:pt x="100" y="284"/>
                </a:cubicBezTo>
                <a:cubicBezTo>
                  <a:pt x="106" y="288"/>
                  <a:pt x="111" y="289"/>
                  <a:pt x="116" y="289"/>
                </a:cubicBezTo>
                <a:cubicBezTo>
                  <a:pt x="120" y="289"/>
                  <a:pt x="123" y="288"/>
                  <a:pt x="126" y="287"/>
                </a:cubicBezTo>
                <a:cubicBezTo>
                  <a:pt x="129" y="286"/>
                  <a:pt x="130" y="286"/>
                  <a:pt x="131" y="286"/>
                </a:cubicBezTo>
                <a:cubicBezTo>
                  <a:pt x="133" y="285"/>
                  <a:pt x="133" y="285"/>
                  <a:pt x="136" y="28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41" y="285"/>
                  <a:pt x="143" y="284"/>
                  <a:pt x="150" y="282"/>
                </a:cubicBezTo>
                <a:cubicBezTo>
                  <a:pt x="151" y="282"/>
                  <a:pt x="151" y="282"/>
                  <a:pt x="151" y="282"/>
                </a:cubicBezTo>
                <a:cubicBezTo>
                  <a:pt x="154" y="281"/>
                  <a:pt x="157" y="281"/>
                  <a:pt x="159" y="281"/>
                </a:cubicBezTo>
                <a:cubicBezTo>
                  <a:pt x="160" y="281"/>
                  <a:pt x="161" y="281"/>
                  <a:pt x="162" y="282"/>
                </a:cubicBezTo>
                <a:cubicBezTo>
                  <a:pt x="164" y="285"/>
                  <a:pt x="163" y="296"/>
                  <a:pt x="161" y="302"/>
                </a:cubicBezTo>
                <a:cubicBezTo>
                  <a:pt x="160" y="308"/>
                  <a:pt x="155" y="324"/>
                  <a:pt x="153" y="327"/>
                </a:cubicBezTo>
                <a:cubicBezTo>
                  <a:pt x="153" y="328"/>
                  <a:pt x="151" y="329"/>
                  <a:pt x="149" y="329"/>
                </a:cubicBezTo>
                <a:cubicBezTo>
                  <a:pt x="148" y="329"/>
                  <a:pt x="146" y="330"/>
                  <a:pt x="146" y="331"/>
                </a:cubicBezTo>
                <a:cubicBezTo>
                  <a:pt x="145" y="331"/>
                  <a:pt x="145" y="332"/>
                  <a:pt x="145" y="332"/>
                </a:cubicBezTo>
                <a:cubicBezTo>
                  <a:pt x="145" y="334"/>
                  <a:pt x="147" y="336"/>
                  <a:pt x="149" y="337"/>
                </a:cubicBezTo>
                <a:cubicBezTo>
                  <a:pt x="151" y="338"/>
                  <a:pt x="153" y="339"/>
                  <a:pt x="155" y="339"/>
                </a:cubicBezTo>
                <a:cubicBezTo>
                  <a:pt x="156" y="339"/>
                  <a:pt x="156" y="339"/>
                  <a:pt x="157" y="338"/>
                </a:cubicBezTo>
                <a:cubicBezTo>
                  <a:pt x="158" y="335"/>
                  <a:pt x="163" y="317"/>
                  <a:pt x="165" y="310"/>
                </a:cubicBezTo>
                <a:cubicBezTo>
                  <a:pt x="166" y="302"/>
                  <a:pt x="170" y="281"/>
                  <a:pt x="171" y="278"/>
                </a:cubicBezTo>
                <a:cubicBezTo>
                  <a:pt x="172" y="277"/>
                  <a:pt x="173" y="276"/>
                  <a:pt x="176" y="276"/>
                </a:cubicBezTo>
                <a:cubicBezTo>
                  <a:pt x="177" y="276"/>
                  <a:pt x="178" y="275"/>
                  <a:pt x="179" y="275"/>
                </a:cubicBezTo>
                <a:cubicBezTo>
                  <a:pt x="182" y="274"/>
                  <a:pt x="184" y="275"/>
                  <a:pt x="187" y="275"/>
                </a:cubicBezTo>
                <a:cubicBezTo>
                  <a:pt x="189" y="276"/>
                  <a:pt x="192" y="276"/>
                  <a:pt x="196" y="276"/>
                </a:cubicBezTo>
                <a:cubicBezTo>
                  <a:pt x="200" y="276"/>
                  <a:pt x="201" y="275"/>
                  <a:pt x="202" y="275"/>
                </a:cubicBezTo>
                <a:cubicBezTo>
                  <a:pt x="203" y="274"/>
                  <a:pt x="204" y="274"/>
                  <a:pt x="206" y="274"/>
                </a:cubicBezTo>
                <a:cubicBezTo>
                  <a:pt x="208" y="274"/>
                  <a:pt x="211" y="275"/>
                  <a:pt x="213" y="275"/>
                </a:cubicBezTo>
                <a:cubicBezTo>
                  <a:pt x="216" y="276"/>
                  <a:pt x="218" y="277"/>
                  <a:pt x="220" y="277"/>
                </a:cubicBezTo>
                <a:cubicBezTo>
                  <a:pt x="226" y="277"/>
                  <a:pt x="234" y="274"/>
                  <a:pt x="239" y="271"/>
                </a:cubicBezTo>
                <a:cubicBezTo>
                  <a:pt x="245" y="268"/>
                  <a:pt x="258" y="252"/>
                  <a:pt x="258" y="250"/>
                </a:cubicBezTo>
                <a:cubicBezTo>
                  <a:pt x="259" y="248"/>
                  <a:pt x="260" y="246"/>
                  <a:pt x="263" y="244"/>
                </a:cubicBezTo>
                <a:cubicBezTo>
                  <a:pt x="265" y="242"/>
                  <a:pt x="267" y="239"/>
                  <a:pt x="270" y="236"/>
                </a:cubicBezTo>
                <a:cubicBezTo>
                  <a:pt x="270" y="236"/>
                  <a:pt x="286" y="215"/>
                  <a:pt x="286" y="212"/>
                </a:cubicBezTo>
                <a:cubicBezTo>
                  <a:pt x="285" y="211"/>
                  <a:pt x="285" y="211"/>
                  <a:pt x="285" y="211"/>
                </a:cubicBezTo>
                <a:cubicBezTo>
                  <a:pt x="284" y="211"/>
                  <a:pt x="284" y="209"/>
                  <a:pt x="287" y="202"/>
                </a:cubicBezTo>
                <a:cubicBezTo>
                  <a:pt x="288" y="201"/>
                  <a:pt x="288" y="199"/>
                  <a:pt x="289" y="197"/>
                </a:cubicBezTo>
                <a:cubicBezTo>
                  <a:pt x="290" y="195"/>
                  <a:pt x="291" y="191"/>
                  <a:pt x="293" y="187"/>
                </a:cubicBezTo>
                <a:cubicBezTo>
                  <a:pt x="294" y="184"/>
                  <a:pt x="295" y="182"/>
                  <a:pt x="296" y="181"/>
                </a:cubicBezTo>
                <a:cubicBezTo>
                  <a:pt x="297" y="180"/>
                  <a:pt x="297" y="179"/>
                  <a:pt x="297" y="178"/>
                </a:cubicBezTo>
                <a:cubicBezTo>
                  <a:pt x="297" y="177"/>
                  <a:pt x="295" y="176"/>
                  <a:pt x="294" y="175"/>
                </a:cubicBezTo>
                <a:cubicBezTo>
                  <a:pt x="292" y="173"/>
                  <a:pt x="290" y="172"/>
                  <a:pt x="291" y="170"/>
                </a:cubicBezTo>
                <a:cubicBezTo>
                  <a:pt x="291" y="169"/>
                  <a:pt x="292" y="167"/>
                  <a:pt x="293" y="164"/>
                </a:cubicBezTo>
                <a:cubicBezTo>
                  <a:pt x="294" y="162"/>
                  <a:pt x="294" y="159"/>
                  <a:pt x="295" y="158"/>
                </a:cubicBezTo>
                <a:cubicBezTo>
                  <a:pt x="295" y="157"/>
                  <a:pt x="295" y="157"/>
                  <a:pt x="295" y="156"/>
                </a:cubicBezTo>
                <a:cubicBezTo>
                  <a:pt x="297" y="153"/>
                  <a:pt x="297" y="151"/>
                  <a:pt x="296" y="150"/>
                </a:cubicBezTo>
                <a:cubicBezTo>
                  <a:pt x="296" y="149"/>
                  <a:pt x="296" y="149"/>
                  <a:pt x="295" y="149"/>
                </a:cubicBezTo>
                <a:cubicBezTo>
                  <a:pt x="295" y="149"/>
                  <a:pt x="295" y="149"/>
                  <a:pt x="294" y="149"/>
                </a:cubicBezTo>
                <a:cubicBezTo>
                  <a:pt x="294" y="148"/>
                  <a:pt x="295" y="145"/>
                  <a:pt x="295" y="143"/>
                </a:cubicBezTo>
                <a:cubicBezTo>
                  <a:pt x="296" y="140"/>
                  <a:pt x="296" y="136"/>
                  <a:pt x="296" y="134"/>
                </a:cubicBezTo>
                <a:cubicBezTo>
                  <a:pt x="296" y="132"/>
                  <a:pt x="296" y="131"/>
                  <a:pt x="296" y="130"/>
                </a:cubicBezTo>
                <a:cubicBezTo>
                  <a:pt x="296" y="126"/>
                  <a:pt x="296" y="122"/>
                  <a:pt x="298" y="118"/>
                </a:cubicBezTo>
                <a:cubicBezTo>
                  <a:pt x="298" y="116"/>
                  <a:pt x="300" y="113"/>
                  <a:pt x="302" y="110"/>
                </a:cubicBezTo>
                <a:cubicBezTo>
                  <a:pt x="305" y="104"/>
                  <a:pt x="306" y="101"/>
                  <a:pt x="305" y="100"/>
                </a:cubicBezTo>
                <a:close/>
              </a:path>
            </a:pathLst>
          </a:custGeom>
          <a:gradFill>
            <a:gsLst>
              <a:gs pos="17000">
                <a:schemeClr val="accent6">
                  <a:lumMod val="50000"/>
                  <a:lumOff val="50000"/>
                </a:schemeClr>
              </a:gs>
              <a:gs pos="59000">
                <a:srgbClr val="FF0000"/>
              </a:gs>
              <a:gs pos="93000">
                <a:schemeClr val="accent6"/>
              </a:gs>
            </a:gsLst>
            <a:path path="circle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/>
            <a:normAutofit fontScale="70000" lnSpcReduction="20000"/>
          </a:bodyPr>
          <a:lstStyle/>
          <a:p>
            <a:pPr>
              <a:defRPr/>
            </a:pPr>
            <a:endParaRPr/>
          </a:p>
        </p:txBody>
      </p:sp>
      <p:pic>
        <p:nvPicPr>
          <p:cNvPr id="27" name="Рисунок 26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>
            <a:off x="8305800" y="4429132"/>
            <a:ext cx="1676400" cy="149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http://img-fotki.yandex.ru/get/4510/novprospekt.7/0_46e39_19d06ba1_L.jpg"/>
          <p:cNvPicPr/>
          <p:nvPr/>
        </p:nvPicPr>
        <p:blipFill>
          <a:blip r:embed="rId6"/>
          <a:stretch/>
        </p:blipFill>
        <p:spPr bwMode="auto">
          <a:xfrm rot="17835389">
            <a:off x="7517025" y="5161159"/>
            <a:ext cx="765927" cy="6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http://img-fotki.yandex.ru/get/4510/novprospekt.7/0_46e39_19d06ba1_L.jpg"/>
          <p:cNvPicPr/>
          <p:nvPr/>
        </p:nvPicPr>
        <p:blipFill>
          <a:blip r:embed="rId6"/>
          <a:stretch/>
        </p:blipFill>
        <p:spPr bwMode="auto">
          <a:xfrm rot="17835389">
            <a:off x="516101" y="1517821"/>
            <a:ext cx="765927" cy="6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http://img-fotki.yandex.ru/get/4510/novprospekt.7/0_46e39_19d06ba1_L.jpg"/>
          <p:cNvPicPr/>
          <p:nvPr/>
        </p:nvPicPr>
        <p:blipFill>
          <a:blip r:embed="rId6"/>
          <a:stretch/>
        </p:blipFill>
        <p:spPr bwMode="auto">
          <a:xfrm rot="17835389">
            <a:off x="6302579" y="4518216"/>
            <a:ext cx="765927" cy="6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 descr="http://img-fotki.yandex.ru/get/4510/novprospekt.7/0_46e39_19d06ba1_L.jpg"/>
          <p:cNvPicPr/>
          <p:nvPr/>
        </p:nvPicPr>
        <p:blipFill>
          <a:blip r:embed="rId6"/>
          <a:stretch/>
        </p:blipFill>
        <p:spPr bwMode="auto">
          <a:xfrm rot="4219236">
            <a:off x="3064256" y="5641141"/>
            <a:ext cx="765927" cy="6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34" descr="http://img-fotki.yandex.ru/get/4510/novprospekt.7/0_46e39_19d06ba1_L.jpg"/>
          <p:cNvPicPr/>
          <p:nvPr/>
        </p:nvPicPr>
        <p:blipFill>
          <a:blip r:embed="rId6"/>
          <a:stretch/>
        </p:blipFill>
        <p:spPr bwMode="auto">
          <a:xfrm rot="17835389">
            <a:off x="2016299" y="1374945"/>
            <a:ext cx="765927" cy="6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Рисунок 35" descr="http://img-fotki.yandex.ru/get/4510/novprospekt.7/0_46e39_19d06ba1_L.jpg"/>
          <p:cNvPicPr/>
          <p:nvPr/>
        </p:nvPicPr>
        <p:blipFill>
          <a:blip r:embed="rId6"/>
          <a:stretch/>
        </p:blipFill>
        <p:spPr bwMode="auto">
          <a:xfrm rot="17835389">
            <a:off x="6302579" y="4518217"/>
            <a:ext cx="765927" cy="6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Рисунок 36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2326963">
            <a:off x="70224" y="3360182"/>
            <a:ext cx="1676400" cy="149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Рисунок 37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2326963">
            <a:off x="70223" y="3360182"/>
            <a:ext cx="1676400" cy="149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-285784" y="-1000156"/>
            <a:ext cx="9429784" cy="785815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/>
              <a:t>Пррр</a:t>
            </a:r>
            <a:endParaRPr lang="ru-RU"/>
          </a:p>
        </p:txBody>
      </p:sp>
      <p:pic>
        <p:nvPicPr>
          <p:cNvPr id="5" name="Рисунок 4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>
            <a:off x="-285784" y="-1071594"/>
            <a:ext cx="164307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5152281">
            <a:off x="3862194" y="2573847"/>
            <a:ext cx="1012967" cy="1238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-fotki.yandex.ru/get/4510/novprospekt.7/0_46e39_19d06ba1_L.jpg"/>
          <p:cNvPicPr/>
          <p:nvPr/>
        </p:nvPicPr>
        <p:blipFill>
          <a:blip r:embed="rId4"/>
          <a:stretch/>
        </p:blipFill>
        <p:spPr bwMode="auto">
          <a:xfrm rot="17277185">
            <a:off x="1412954" y="4160796"/>
            <a:ext cx="121444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g-fotki.yandex.ru/get/4510/novprospekt.7/0_46e39_19d06ba1_L.jpg"/>
          <p:cNvPicPr/>
          <p:nvPr/>
        </p:nvPicPr>
        <p:blipFill>
          <a:blip r:embed="rId5"/>
          <a:stretch/>
        </p:blipFill>
        <p:spPr bwMode="auto">
          <a:xfrm>
            <a:off x="5214942" y="-500066"/>
            <a:ext cx="107157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5152281">
            <a:off x="-85489" y="5047365"/>
            <a:ext cx="164307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g-fotki.yandex.ru/get/4510/novprospekt.7/0_46e39_19d06ba1_L.jpg"/>
          <p:cNvPicPr/>
          <p:nvPr/>
        </p:nvPicPr>
        <p:blipFill>
          <a:blip r:embed="rId4"/>
          <a:stretch/>
        </p:blipFill>
        <p:spPr bwMode="auto">
          <a:xfrm rot="17277185">
            <a:off x="2484523" y="4803739"/>
            <a:ext cx="121444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:\Новая папка (3)\CL-04.jpg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642909" y="0"/>
            <a:ext cx="4500593" cy="4214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Новая папка (3)\70611-Nika.jpg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4000496" y="2428868"/>
            <a:ext cx="4929222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http://img-fotki.yandex.ru/get/4510/novprospekt.7/0_46e39_19d06ba1_L.jpg"/>
          <p:cNvPicPr/>
          <p:nvPr/>
        </p:nvPicPr>
        <p:blipFill>
          <a:blip r:embed="rId8"/>
          <a:stretch/>
        </p:blipFill>
        <p:spPr bwMode="auto">
          <a:xfrm>
            <a:off x="6643702" y="571480"/>
            <a:ext cx="128588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img-fotki.yandex.ru/get/4510/novprospekt.7/0_46e39_19d06ba1_L.jpg"/>
          <p:cNvPicPr/>
          <p:nvPr/>
        </p:nvPicPr>
        <p:blipFill>
          <a:blip r:embed="rId8"/>
          <a:stretch/>
        </p:blipFill>
        <p:spPr bwMode="auto">
          <a:xfrm>
            <a:off x="7858116" y="5286388"/>
            <a:ext cx="128588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" name="Рисунок 4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>
            <a:off x="0" y="0"/>
            <a:ext cx="164307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16589722">
            <a:off x="3065531" y="3882263"/>
            <a:ext cx="2212568" cy="1506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-fotki.yandex.ru/get/4510/novprospekt.7/0_46e39_19d06ba1_L.jpg"/>
          <p:cNvPicPr/>
          <p:nvPr/>
        </p:nvPicPr>
        <p:blipFill>
          <a:blip r:embed="rId4"/>
          <a:stretch/>
        </p:blipFill>
        <p:spPr bwMode="auto">
          <a:xfrm rot="11678494">
            <a:off x="3788502" y="440337"/>
            <a:ext cx="745355" cy="67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-fotki.yandex.ru/get/4510/novprospekt.7/0_46e39_19d06ba1_L.jpg"/>
          <p:cNvPicPr/>
          <p:nvPr/>
        </p:nvPicPr>
        <p:blipFill>
          <a:blip r:embed="rId5"/>
          <a:stretch/>
        </p:blipFill>
        <p:spPr bwMode="auto">
          <a:xfrm>
            <a:off x="4786314" y="6072182"/>
            <a:ext cx="128588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g-fotki.yandex.ru/get/4510/novprospekt.7/0_46e39_19d06ba1_L.jpg"/>
          <p:cNvPicPr/>
          <p:nvPr/>
        </p:nvPicPr>
        <p:blipFill>
          <a:blip r:embed="rId5"/>
          <a:stretch/>
        </p:blipFill>
        <p:spPr bwMode="auto">
          <a:xfrm rot="4886908">
            <a:off x="5572132" y="214290"/>
            <a:ext cx="128588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g-fotki.yandex.ru/get/4510/novprospekt.7/0_46e39_19d06ba1_L.jpg"/>
          <p:cNvPicPr/>
          <p:nvPr/>
        </p:nvPicPr>
        <p:blipFill>
          <a:blip r:embed="rId5"/>
          <a:stretch/>
        </p:blipFill>
        <p:spPr bwMode="auto">
          <a:xfrm>
            <a:off x="7858116" y="0"/>
            <a:ext cx="128588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g-fotki.yandex.ru/get/4510/novprospekt.7/0_46e39_19d06ba1_L.jpg"/>
          <p:cNvPicPr/>
          <p:nvPr/>
        </p:nvPicPr>
        <p:blipFill>
          <a:blip r:embed="rId6"/>
          <a:stretch/>
        </p:blipFill>
        <p:spPr bwMode="auto">
          <a:xfrm rot="14082024">
            <a:off x="1467635" y="3778047"/>
            <a:ext cx="1197983" cy="102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g-fotki.yandex.ru/get/4510/novprospekt.7/0_46e39_19d06ba1_L.jpg"/>
          <p:cNvPicPr/>
          <p:nvPr/>
        </p:nvPicPr>
        <p:blipFill>
          <a:blip r:embed="rId6"/>
          <a:stretch/>
        </p:blipFill>
        <p:spPr bwMode="auto">
          <a:xfrm rot="16199999">
            <a:off x="2843428" y="5443324"/>
            <a:ext cx="1197983" cy="102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img-fotki.yandex.ru/get/4510/novprospekt.7/0_46e39_19d06ba1_L.jpg"/>
          <p:cNvPicPr/>
          <p:nvPr/>
        </p:nvPicPr>
        <p:blipFill>
          <a:blip r:embed="rId7"/>
          <a:stretch/>
        </p:blipFill>
        <p:spPr bwMode="auto">
          <a:xfrm rot="14832666">
            <a:off x="738321" y="5046421"/>
            <a:ext cx="1041690" cy="888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:\Новая папка (3)\44414-aleni_1400x1050.jpg"/>
          <p:cNvPicPr>
            <a:picLocks noChangeAspect="1" noChangeArrowheads="1" noGrp="1"/>
          </p:cNvPicPr>
          <p:nvPr>
            <p:ph idx="1"/>
          </p:nvPr>
        </p:nvPicPr>
        <p:blipFill>
          <a:blip r:embed="rId8"/>
          <a:stretch/>
        </p:blipFill>
        <p:spPr bwMode="auto">
          <a:xfrm>
            <a:off x="357158" y="1214422"/>
            <a:ext cx="457203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4929190" y="1142984"/>
            <a:ext cx="3857652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8" name="Рисунок 7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7311493">
            <a:off x="5645889" y="1297595"/>
            <a:ext cx="745355" cy="67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11678494">
            <a:off x="4002815" y="83171"/>
            <a:ext cx="745355" cy="67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10610196" flipV="1">
            <a:off x="281891" y="4417895"/>
            <a:ext cx="4842297" cy="258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7311493">
            <a:off x="6979734" y="774821"/>
            <a:ext cx="1936300" cy="1363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11506879">
            <a:off x="8286113" y="6022504"/>
            <a:ext cx="745355" cy="67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428596" y="642918"/>
            <a:ext cx="4572031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4500562" y="2857496"/>
            <a:ext cx="428628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8" name="Рисунок 7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7311493">
            <a:off x="5645889" y="1297595"/>
            <a:ext cx="745355" cy="67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11678494">
            <a:off x="5002947" y="511775"/>
            <a:ext cx="745355" cy="67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10610196" flipV="1">
            <a:off x="64736" y="3927461"/>
            <a:ext cx="4842297" cy="2584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7311493">
            <a:off x="6979734" y="774821"/>
            <a:ext cx="1936300" cy="1363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11506879">
            <a:off x="8286113" y="6022504"/>
            <a:ext cx="745355" cy="67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642909" y="500042"/>
            <a:ext cx="4071966" cy="3438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4500562" y="2643182"/>
            <a:ext cx="4357718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" name="Рисунок 4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5079034" flipV="1">
            <a:off x="7304188" y="2310444"/>
            <a:ext cx="2162599" cy="1637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7160824" flipV="1">
            <a:off x="-176761" y="4520640"/>
            <a:ext cx="2868934" cy="258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10610196" flipV="1">
            <a:off x="7229726" y="50135"/>
            <a:ext cx="1866384" cy="178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10610196" flipV="1">
            <a:off x="1244058" y="54171"/>
            <a:ext cx="1994497" cy="112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8280297" flipV="1">
            <a:off x="7585872" y="5116499"/>
            <a:ext cx="1715842" cy="1339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5938651" flipV="1">
            <a:off x="5481719" y="1055686"/>
            <a:ext cx="1366847" cy="112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18523836" flipV="1">
            <a:off x="2584457" y="4282958"/>
            <a:ext cx="1779544" cy="1436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357158" y="1000108"/>
            <a:ext cx="392909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4214810" y="2643182"/>
            <a:ext cx="3714776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" name="Рисунок 4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5079034" flipV="1">
            <a:off x="7812996" y="2052576"/>
            <a:ext cx="1739696" cy="1637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9710239" flipV="1">
            <a:off x="-457543" y="5114556"/>
            <a:ext cx="1892581" cy="1548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10610196" flipV="1">
            <a:off x="7548847" y="-164203"/>
            <a:ext cx="1866384" cy="178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10610196" flipV="1">
            <a:off x="-255909" y="276852"/>
            <a:ext cx="1690377" cy="112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-fotki.yandex.ru/get/4510/novprospekt.7/0_46e39_19d06ba1_L.jpg"/>
          <p:cNvPicPr/>
          <p:nvPr/>
        </p:nvPicPr>
        <p:blipFill>
          <a:blip r:embed="rId2"/>
          <a:stretch/>
        </p:blipFill>
        <p:spPr bwMode="auto">
          <a:xfrm rot="8280297" flipV="1">
            <a:off x="7585870" y="5545529"/>
            <a:ext cx="1715842" cy="1339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g-fotki.yandex.ru/get/4510/novprospekt.7/0_46e39_19d06ba1_L.jpg"/>
          <p:cNvPicPr/>
          <p:nvPr/>
        </p:nvPicPr>
        <p:blipFill>
          <a:blip r:embed="rId3"/>
          <a:stretch/>
        </p:blipFill>
        <p:spPr bwMode="auto">
          <a:xfrm rot="5938651" flipV="1">
            <a:off x="4967779" y="-197543"/>
            <a:ext cx="1143671" cy="1129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img-fotki.yandex.ru/get/4510/novprospekt.7/0_46e39_19d06ba1_L.jpg"/>
          <p:cNvPicPr/>
          <p:nvPr/>
        </p:nvPicPr>
        <p:blipFill>
          <a:blip r:embed="rId4"/>
          <a:stretch/>
        </p:blipFill>
        <p:spPr bwMode="auto">
          <a:xfrm rot="18523836" flipV="1">
            <a:off x="4100686" y="5858056"/>
            <a:ext cx="828685" cy="96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D:\Новая папка (3)\kartinkijane.ru-71700.jpg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1071538" y="642918"/>
            <a:ext cx="6786610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Lines">
  <a:themeElements>
    <a:clrScheme name="Lines">
      <a:dk1>
        <a:sysClr val="windowText" lastClr="000000"/>
      </a:dk1>
      <a:lt1>
        <a:srgbClr val="D4735E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3300"/>
      </a:hlink>
      <a:folHlink>
        <a:srgbClr val="B2B2B2"/>
      </a:folHlink>
    </a:clrScheme>
    <a:fontScheme name="Times New Roman">
      <a:majorFont>
        <a:latin typeface="Times New Roman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>
            <a:tint val="96000"/>
            <a:lumMod val="110000"/>
          </a:schemeClr>
        </a:solidFill>
        <a:blipFill>
          <a:blip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algn="tl" flip="none" sx="60000" sy="60000" tx="0" ty="0"/>
        </a:blipFill>
        <a:blipFill>
          <a:blip r:embed="rId1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>
    <a:spDef>
      <a:spPr bwMode="auto"/>
      <a:bodyPr/>
      <a:lstStyle/>
    </a:sp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ONLYOFFICE/7.2.0.204</Application>
  <DocSecurity>0</DocSecurity>
  <PresentationFormat>Экран (4:3)</PresentationFormat>
  <Paragraphs>0</Paragraphs>
  <Slides>7</Slides>
  <Notes>7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WIN 7</dc:creator>
  <cp:keywords/>
  <dc:description/>
  <dc:identifier/>
  <dc:language/>
  <cp:lastModifiedBy/>
  <cp:revision>16</cp:revision>
  <dcterms:created xsi:type="dcterms:W3CDTF">2018-01-27T15:35:29Z</dcterms:created>
  <dcterms:modified xsi:type="dcterms:W3CDTF">2022-11-09T21:45:08Z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682908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