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-11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58800-E9AA-4DB1-B8E2-D90F01E727C5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089C5-C2D7-4F1D-8E39-1DF1D4245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4364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58800-E9AA-4DB1-B8E2-D90F01E727C5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089C5-C2D7-4F1D-8E39-1DF1D4245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3324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58800-E9AA-4DB1-B8E2-D90F01E727C5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089C5-C2D7-4F1D-8E39-1DF1D4245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4496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58800-E9AA-4DB1-B8E2-D90F01E727C5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089C5-C2D7-4F1D-8E39-1DF1D4245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8936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58800-E9AA-4DB1-B8E2-D90F01E727C5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089C5-C2D7-4F1D-8E39-1DF1D4245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6018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58800-E9AA-4DB1-B8E2-D90F01E727C5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089C5-C2D7-4F1D-8E39-1DF1D4245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0581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58800-E9AA-4DB1-B8E2-D90F01E727C5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089C5-C2D7-4F1D-8E39-1DF1D4245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3141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58800-E9AA-4DB1-B8E2-D90F01E727C5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089C5-C2D7-4F1D-8E39-1DF1D4245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1167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58800-E9AA-4DB1-B8E2-D90F01E727C5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089C5-C2D7-4F1D-8E39-1DF1D4245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8545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58800-E9AA-4DB1-B8E2-D90F01E727C5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089C5-C2D7-4F1D-8E39-1DF1D4245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6503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58800-E9AA-4DB1-B8E2-D90F01E727C5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089C5-C2D7-4F1D-8E39-1DF1D4245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490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58800-E9AA-4DB1-B8E2-D90F01E727C5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089C5-C2D7-4F1D-8E39-1DF1D4245A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739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1850" y="508900"/>
            <a:ext cx="10515600" cy="2096277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«Развитие речи детей младшего дошкольного возраста через пальчиковые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упражнения»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684704" y="4677598"/>
            <a:ext cx="5541485" cy="1500187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Татьяна Николаевна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Фукалова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МБДОУ №53 «Радуга»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D:\Users\User\Desktop\1637883083_29-flomaster-club-p-veselie-deti-risunok-detskie-3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264" y="2852616"/>
            <a:ext cx="4579814" cy="34405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3043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695" y="851878"/>
            <a:ext cx="10924756" cy="3298092"/>
          </a:xfrm>
        </p:spPr>
        <p:txBody>
          <a:bodyPr>
            <a:noAutofit/>
          </a:bodyPr>
          <a:lstStyle/>
          <a:p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Кинезиология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– наука о развитии головного мозга через движение</a:t>
            </a:r>
            <a:r>
              <a:rPr lang="ru-RU" sz="7200" dirty="0" smtClean="0"/>
              <a:t>.</a:t>
            </a:r>
            <a:r>
              <a:rPr lang="ru-RU" sz="7200" b="1" dirty="0" smtClean="0"/>
              <a:t> </a:t>
            </a:r>
            <a:endParaRPr lang="ru-RU" sz="7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243754"/>
            <a:ext cx="10515600" cy="2110155"/>
          </a:xfrm>
        </p:spPr>
        <p:txBody>
          <a:bodyPr>
            <a:normAutofit/>
          </a:bodyPr>
          <a:lstStyle/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Users\User\Desktop\1637883230_71-flomaster-club-p-veselie-deti-risunok-detskie-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8677" y="4235938"/>
            <a:ext cx="10832123" cy="2196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646" y="382954"/>
            <a:ext cx="11652739" cy="5462954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Комплексы </a:t>
            </a:r>
            <a:br>
              <a:rPr lang="ru-RU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5300" b="1" dirty="0" err="1" smtClean="0">
                <a:latin typeface="Times New Roman" pitchFamily="18" charset="0"/>
                <a:cs typeface="Times New Roman" pitchFamily="18" charset="0"/>
              </a:rPr>
              <a:t>кинезиологических</a:t>
            </a: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 упражнений </a:t>
            </a: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                    включают в себя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растяжки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дыхательные упражнения,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глазодвигательные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упражнения, телесные упражнения, упражнения для развития мелкой моторики, упражнения на релаксацию и массаж</a:t>
            </a:r>
            <a:r>
              <a:rPr lang="ru-RU" sz="4000" dirty="0" smtClean="0"/>
              <a:t>.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562708" y="368496"/>
            <a:ext cx="10784741" cy="613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4154" y="554893"/>
            <a:ext cx="10253296" cy="135206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Спасибо  за    внимание 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3" descr="D:\Users\User\Desktop\1630498158_23-papik-pro-p-rebenok-risunok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786" y="2050174"/>
            <a:ext cx="10793046" cy="4420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39</Words>
  <Application>Microsoft Office PowerPoint</Application>
  <PresentationFormat>Произвольный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«Развитие речи детей младшего дошкольного возраста через пальчиковые кинезиологические упражнения»</vt:lpstr>
      <vt:lpstr>Кинезиология – наука о развитии головного мозга через движение. </vt:lpstr>
      <vt:lpstr>                        Комплексы        кинезиологических  упражнений                       включают в себя   растяжки, дыхательные упражнения,                  глазодвигательные упражнения, телесные упражнения, упражнения для развития мелкой моторики, упражнения на релаксацию и массаж. </vt:lpstr>
      <vt:lpstr>    Спасибо  за    внимание 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«Проектная деятельность детей, педагогов и родителей как средство интеграции развивающей предметно-пространственной среды».</dc:title>
  <dc:creator>user</dc:creator>
  <cp:lastModifiedBy>1</cp:lastModifiedBy>
  <cp:revision>18</cp:revision>
  <dcterms:created xsi:type="dcterms:W3CDTF">2015-03-17T04:46:38Z</dcterms:created>
  <dcterms:modified xsi:type="dcterms:W3CDTF">2022-04-23T12:53:10Z</dcterms:modified>
</cp:coreProperties>
</file>