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8" r:id="rId3"/>
    <p:sldId id="259" r:id="rId4"/>
    <p:sldId id="260" r:id="rId5"/>
    <p:sldId id="261" r:id="rId6"/>
    <p:sldId id="268" r:id="rId7"/>
    <p:sldId id="262" r:id="rId8"/>
    <p:sldId id="265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21614550524934384"/>
          <c:y val="4.0585875984251965E-2"/>
          <c:w val="0.50477641076115487"/>
          <c:h val="0.4578772145669291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понравился массаж с музыкальным сопровождением</c:v>
                </c:pt>
                <c:pt idx="1">
                  <c:v>слышал музыку во время массажа</c:v>
                </c:pt>
                <c:pt idx="2">
                  <c:v>музыка не раздражала</c:v>
                </c:pt>
                <c:pt idx="3">
                  <c:v>понравилась под мою музыку</c:v>
                </c:pt>
                <c:pt idx="4">
                  <c:v>было все равног</c:v>
                </c:pt>
                <c:pt idx="5">
                  <c:v>буду рекомендовать массаж с музыкой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13</c:v>
                </c:pt>
                <c:pt idx="1">
                  <c:v>6</c:v>
                </c:pt>
                <c:pt idx="2">
                  <c:v>0</c:v>
                </c:pt>
                <c:pt idx="3">
                  <c:v>4</c:v>
                </c:pt>
                <c:pt idx="4">
                  <c:v>3</c:v>
                </c:pt>
                <c:pt idx="5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D94-4518-AD2F-D5206E44306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понравился массаж с музыкальным сопровождением</c:v>
                </c:pt>
                <c:pt idx="1">
                  <c:v>слышал музыку во время массажа</c:v>
                </c:pt>
                <c:pt idx="2">
                  <c:v>музыка не раздражала</c:v>
                </c:pt>
                <c:pt idx="3">
                  <c:v>понравилась под мою музыку</c:v>
                </c:pt>
                <c:pt idx="4">
                  <c:v>было все равног</c:v>
                </c:pt>
                <c:pt idx="5">
                  <c:v>буду рекомендовать массаж с музыкой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0</c:v>
                </c:pt>
                <c:pt idx="1">
                  <c:v>7</c:v>
                </c:pt>
                <c:pt idx="2">
                  <c:v>7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D94-4518-AD2F-D5206E44306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понравился массаж с музыкальным сопровождением</c:v>
                </c:pt>
                <c:pt idx="1">
                  <c:v>слышал музыку во время массажа</c:v>
                </c:pt>
                <c:pt idx="2">
                  <c:v>музыка не раздражала</c:v>
                </c:pt>
                <c:pt idx="3">
                  <c:v>понравилась под мою музыку</c:v>
                </c:pt>
                <c:pt idx="4">
                  <c:v>было все равног</c:v>
                </c:pt>
                <c:pt idx="5">
                  <c:v>буду рекомендовать массаж с музыкой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D94-4518-AD2F-D5206E443068}"/>
            </c:ext>
          </c:extLst>
        </c:ser>
        <c:axId val="182506240"/>
        <c:axId val="182338304"/>
      </c:barChart>
      <c:catAx>
        <c:axId val="182506240"/>
        <c:scaling>
          <c:orientation val="minMax"/>
        </c:scaling>
        <c:axPos val="b"/>
        <c:numFmt formatCode="General" sourceLinked="0"/>
        <c:tickLblPos val="nextTo"/>
        <c:crossAx val="182338304"/>
        <c:crosses val="autoZero"/>
        <c:auto val="1"/>
        <c:lblAlgn val="ctr"/>
        <c:lblOffset val="100"/>
      </c:catAx>
      <c:valAx>
        <c:axId val="182338304"/>
        <c:scaling>
          <c:orientation val="minMax"/>
        </c:scaling>
        <c:axPos val="l"/>
        <c:majorGridlines/>
        <c:numFmt formatCode="General" sourceLinked="1"/>
        <c:tickLblPos val="nextTo"/>
        <c:crossAx val="182506240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475570-873A-46AE-A639-F8ED09E3E743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380B01-CAF8-4F57-A841-A0EFD2FB399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Лечебный массаж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C96DA86-322E-42E1-BF2F-094F4489DF01}" type="parTrans" cxnId="{D2111A94-08AA-4ED3-B4EB-ED683E1D1F1F}">
      <dgm:prSet/>
      <dgm:spPr/>
      <dgm:t>
        <a:bodyPr/>
        <a:lstStyle/>
        <a:p>
          <a:endParaRPr lang="ru-RU"/>
        </a:p>
      </dgm:t>
    </dgm:pt>
    <dgm:pt modelId="{79BAFEAC-EB56-4022-80BD-5ED7CFA43A6D}" type="sibTrans" cxnId="{D2111A94-08AA-4ED3-B4EB-ED683E1D1F1F}">
      <dgm:prSet/>
      <dgm:spPr/>
      <dgm:t>
        <a:bodyPr/>
        <a:lstStyle/>
        <a:p>
          <a:endParaRPr lang="ru-RU"/>
        </a:p>
      </dgm:t>
    </dgm:pt>
    <dgm:pt modelId="{C78E4BCB-7D84-4DDA-9675-6E2C6C4DD4F7}">
      <dgm:prSet phldrT="[Текст]"/>
      <dgm:spPr/>
      <dgm:t>
        <a:bodyPr/>
        <a:lstStyle/>
        <a:p>
          <a:r>
            <a:rPr lang="ru-RU" dirty="0" smtClean="0"/>
            <a:t>используется на всех этапах, как в процессе лечения, так и после него — в реабилитационной  фазе, и практически не имеет границ применения.</a:t>
          </a:r>
          <a:endParaRPr lang="ru-RU" dirty="0"/>
        </a:p>
      </dgm:t>
    </dgm:pt>
    <dgm:pt modelId="{12EB29A9-E74A-47A6-9940-44A4938CBA32}" type="parTrans" cxnId="{3C8FA88E-01BA-4D4C-9537-48DBEB3390F9}">
      <dgm:prSet/>
      <dgm:spPr/>
      <dgm:t>
        <a:bodyPr/>
        <a:lstStyle/>
        <a:p>
          <a:endParaRPr lang="ru-RU"/>
        </a:p>
      </dgm:t>
    </dgm:pt>
    <dgm:pt modelId="{74C72BD6-DDC7-448F-A763-9CB02BFA01C1}" type="sibTrans" cxnId="{3C8FA88E-01BA-4D4C-9537-48DBEB3390F9}">
      <dgm:prSet/>
      <dgm:spPr/>
      <dgm:t>
        <a:bodyPr/>
        <a:lstStyle/>
        <a:p>
          <a:endParaRPr lang="ru-RU"/>
        </a:p>
      </dgm:t>
    </dgm:pt>
    <dgm:pt modelId="{ED6F5E8D-721A-4362-8942-6D084541C96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Спортивный  массаж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F597EA9-EBDA-47D5-9888-46DF8C46AC05}" type="parTrans" cxnId="{EEF217F8-D1EC-4914-BAC8-B4597420CADD}">
      <dgm:prSet/>
      <dgm:spPr/>
      <dgm:t>
        <a:bodyPr/>
        <a:lstStyle/>
        <a:p>
          <a:endParaRPr lang="ru-RU"/>
        </a:p>
      </dgm:t>
    </dgm:pt>
    <dgm:pt modelId="{5A179E8F-684A-4E2B-8299-5636279EF5DA}" type="sibTrans" cxnId="{EEF217F8-D1EC-4914-BAC8-B4597420CADD}">
      <dgm:prSet/>
      <dgm:spPr/>
      <dgm:t>
        <a:bodyPr/>
        <a:lstStyle/>
        <a:p>
          <a:endParaRPr lang="ru-RU"/>
        </a:p>
      </dgm:t>
    </dgm:pt>
    <dgm:pt modelId="{FF534F93-2448-4DDD-8F5D-451F2B1245E6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используются специфические техники массажной терапии в спортивной среде, чтобы улучшить время восстановления, повысить работоспособность и снизить риск получения травм.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15BA9E7-D9B6-4B67-8E70-05E4F7B818C5}" type="parTrans" cxnId="{58818F58-9B44-461F-A201-4D8616CED6C7}">
      <dgm:prSet/>
      <dgm:spPr/>
      <dgm:t>
        <a:bodyPr/>
        <a:lstStyle/>
        <a:p>
          <a:endParaRPr lang="ru-RU"/>
        </a:p>
      </dgm:t>
    </dgm:pt>
    <dgm:pt modelId="{9A4D9B6C-494C-4395-8ABC-CD5DF68A7F2D}" type="sibTrans" cxnId="{58818F58-9B44-461F-A201-4D8616CED6C7}">
      <dgm:prSet/>
      <dgm:spPr/>
      <dgm:t>
        <a:bodyPr/>
        <a:lstStyle/>
        <a:p>
          <a:endParaRPr lang="ru-RU"/>
        </a:p>
      </dgm:t>
    </dgm:pt>
    <dgm:pt modelId="{EFEAF707-E486-4C06-BB7E-36E2759D1253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Косметический массаж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29EA129-DB41-4A2A-8166-6C68AE660010}" type="parTrans" cxnId="{AFB08CA7-B8B8-475C-B377-762B378A39AB}">
      <dgm:prSet/>
      <dgm:spPr/>
      <dgm:t>
        <a:bodyPr/>
        <a:lstStyle/>
        <a:p>
          <a:endParaRPr lang="ru-RU"/>
        </a:p>
      </dgm:t>
    </dgm:pt>
    <dgm:pt modelId="{C701C3BA-FF09-414C-869E-A6C45CD100A4}" type="sibTrans" cxnId="{AFB08CA7-B8B8-475C-B377-762B378A39AB}">
      <dgm:prSet/>
      <dgm:spPr/>
      <dgm:t>
        <a:bodyPr/>
        <a:lstStyle/>
        <a:p>
          <a:endParaRPr lang="ru-RU"/>
        </a:p>
      </dgm:t>
    </dgm:pt>
    <dgm:pt modelId="{3E2BDEF0-EF76-4203-BD8B-6A23E9EEA99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часть общего косметического ухода за кожей. Он обычно выполняется в области лица, шеи и волосистой части головы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8489D3E-45F2-4D6F-AEA2-3876063FD7E2}" type="parTrans" cxnId="{188922D5-FAF9-4493-A30D-150F2357FCBD}">
      <dgm:prSet/>
      <dgm:spPr/>
      <dgm:t>
        <a:bodyPr/>
        <a:lstStyle/>
        <a:p>
          <a:endParaRPr lang="ru-RU"/>
        </a:p>
      </dgm:t>
    </dgm:pt>
    <dgm:pt modelId="{7881E561-6F07-4DFB-A92A-92685F4FFB18}" type="sibTrans" cxnId="{188922D5-FAF9-4493-A30D-150F2357FCBD}">
      <dgm:prSet/>
      <dgm:spPr/>
      <dgm:t>
        <a:bodyPr/>
        <a:lstStyle/>
        <a:p>
          <a:endParaRPr lang="ru-RU"/>
        </a:p>
      </dgm:t>
    </dgm:pt>
    <dgm:pt modelId="{A028620E-C22C-4F32-B52F-C7659991D31A}" type="pres">
      <dgm:prSet presAssocID="{2F475570-873A-46AE-A639-F8ED09E3E74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3F0464-53FF-4355-A9C2-9502DE69BA8D}" type="pres">
      <dgm:prSet presAssocID="{88380B01-CAF8-4F57-A841-A0EFD2FB399D}" presName="comp" presStyleCnt="0"/>
      <dgm:spPr/>
    </dgm:pt>
    <dgm:pt modelId="{A887CB1C-5C01-4A71-BDC2-1A0A6747464F}" type="pres">
      <dgm:prSet presAssocID="{88380B01-CAF8-4F57-A841-A0EFD2FB399D}" presName="box" presStyleLbl="node1" presStyleIdx="0" presStyleCnt="3" custLinFactNeighborY="-14720"/>
      <dgm:spPr/>
      <dgm:t>
        <a:bodyPr/>
        <a:lstStyle/>
        <a:p>
          <a:endParaRPr lang="ru-RU"/>
        </a:p>
      </dgm:t>
    </dgm:pt>
    <dgm:pt modelId="{8B6A90E7-E199-43A8-B2C5-5625ADCAD11F}" type="pres">
      <dgm:prSet presAssocID="{88380B01-CAF8-4F57-A841-A0EFD2FB399D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D4214DE-81D7-4AFC-96FD-C1491EBCBDA3}" type="pres">
      <dgm:prSet presAssocID="{88380B01-CAF8-4F57-A841-A0EFD2FB399D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B8C120-4038-4E06-B976-8433267FB12C}" type="pres">
      <dgm:prSet presAssocID="{79BAFEAC-EB56-4022-80BD-5ED7CFA43A6D}" presName="spacer" presStyleCnt="0"/>
      <dgm:spPr/>
    </dgm:pt>
    <dgm:pt modelId="{1BE7BCFB-DDF2-42C5-AB50-41C4572BD430}" type="pres">
      <dgm:prSet presAssocID="{ED6F5E8D-721A-4362-8942-6D084541C969}" presName="comp" presStyleCnt="0"/>
      <dgm:spPr/>
    </dgm:pt>
    <dgm:pt modelId="{57157F65-DCFE-4F14-8020-27C48214210C}" type="pres">
      <dgm:prSet presAssocID="{ED6F5E8D-721A-4362-8942-6D084541C969}" presName="box" presStyleLbl="node1" presStyleIdx="1" presStyleCnt="3"/>
      <dgm:spPr/>
      <dgm:t>
        <a:bodyPr/>
        <a:lstStyle/>
        <a:p>
          <a:endParaRPr lang="ru-RU"/>
        </a:p>
      </dgm:t>
    </dgm:pt>
    <dgm:pt modelId="{4D171C1C-3618-494D-A4C4-4E35E1AEE52F}" type="pres">
      <dgm:prSet presAssocID="{ED6F5E8D-721A-4362-8942-6D084541C969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8F8982B-BB78-407B-A76B-F05BD074D369}" type="pres">
      <dgm:prSet presAssocID="{ED6F5E8D-721A-4362-8942-6D084541C96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767E48-BC4F-4AA7-B063-75BB0C88CB99}" type="pres">
      <dgm:prSet presAssocID="{5A179E8F-684A-4E2B-8299-5636279EF5DA}" presName="spacer" presStyleCnt="0"/>
      <dgm:spPr/>
    </dgm:pt>
    <dgm:pt modelId="{4791FC41-A618-4E7F-A8FB-2DC22C6B1BEA}" type="pres">
      <dgm:prSet presAssocID="{EFEAF707-E486-4C06-BB7E-36E2759D1253}" presName="comp" presStyleCnt="0"/>
      <dgm:spPr/>
    </dgm:pt>
    <dgm:pt modelId="{461A229D-09B9-489C-8547-67513916D53A}" type="pres">
      <dgm:prSet presAssocID="{EFEAF707-E486-4C06-BB7E-36E2759D1253}" presName="box" presStyleLbl="node1" presStyleIdx="2" presStyleCnt="3"/>
      <dgm:spPr/>
      <dgm:t>
        <a:bodyPr/>
        <a:lstStyle/>
        <a:p>
          <a:endParaRPr lang="ru-RU"/>
        </a:p>
      </dgm:t>
    </dgm:pt>
    <dgm:pt modelId="{030FE177-1553-4160-9FDF-AE6C807557C9}" type="pres">
      <dgm:prSet presAssocID="{EFEAF707-E486-4C06-BB7E-36E2759D1253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8466288D-0073-4D9A-B84D-F5DBD68BB24E}" type="pres">
      <dgm:prSet presAssocID="{EFEAF707-E486-4C06-BB7E-36E2759D1253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818F58-9B44-461F-A201-4D8616CED6C7}" srcId="{ED6F5E8D-721A-4362-8942-6D084541C969}" destId="{FF534F93-2448-4DDD-8F5D-451F2B1245E6}" srcOrd="0" destOrd="0" parTransId="{F15BA9E7-D9B6-4B67-8E70-05E4F7B818C5}" sibTransId="{9A4D9B6C-494C-4395-8ABC-CD5DF68A7F2D}"/>
    <dgm:cxn modelId="{188922D5-FAF9-4493-A30D-150F2357FCBD}" srcId="{EFEAF707-E486-4C06-BB7E-36E2759D1253}" destId="{3E2BDEF0-EF76-4203-BD8B-6A23E9EEA999}" srcOrd="0" destOrd="0" parTransId="{B8489D3E-45F2-4D6F-AEA2-3876063FD7E2}" sibTransId="{7881E561-6F07-4DFB-A92A-92685F4FFB18}"/>
    <dgm:cxn modelId="{39B95CD1-BB66-402E-8CAF-5BC98FB45268}" type="presOf" srcId="{2F475570-873A-46AE-A639-F8ED09E3E743}" destId="{A028620E-C22C-4F32-B52F-C7659991D31A}" srcOrd="0" destOrd="0" presId="urn:microsoft.com/office/officeart/2005/8/layout/vList4#1"/>
    <dgm:cxn modelId="{5112519A-AB81-477E-88E8-21DF40D15E86}" type="presOf" srcId="{ED6F5E8D-721A-4362-8942-6D084541C969}" destId="{88F8982B-BB78-407B-A76B-F05BD074D369}" srcOrd="1" destOrd="0" presId="urn:microsoft.com/office/officeart/2005/8/layout/vList4#1"/>
    <dgm:cxn modelId="{C8139373-D507-419D-99E6-356BF4268973}" type="presOf" srcId="{EFEAF707-E486-4C06-BB7E-36E2759D1253}" destId="{461A229D-09B9-489C-8547-67513916D53A}" srcOrd="0" destOrd="0" presId="urn:microsoft.com/office/officeart/2005/8/layout/vList4#1"/>
    <dgm:cxn modelId="{98986162-C176-40C3-8C76-BADE63A5DC89}" type="presOf" srcId="{C78E4BCB-7D84-4DDA-9675-6E2C6C4DD4F7}" destId="{A887CB1C-5C01-4A71-BDC2-1A0A6747464F}" srcOrd="0" destOrd="1" presId="urn:microsoft.com/office/officeart/2005/8/layout/vList4#1"/>
    <dgm:cxn modelId="{995615E4-112D-4D5E-8DC1-B87D588CDE5A}" type="presOf" srcId="{FF534F93-2448-4DDD-8F5D-451F2B1245E6}" destId="{57157F65-DCFE-4F14-8020-27C48214210C}" srcOrd="0" destOrd="1" presId="urn:microsoft.com/office/officeart/2005/8/layout/vList4#1"/>
    <dgm:cxn modelId="{BAC32431-ABB5-4A86-B801-FF0B4F1E7300}" type="presOf" srcId="{88380B01-CAF8-4F57-A841-A0EFD2FB399D}" destId="{4D4214DE-81D7-4AFC-96FD-C1491EBCBDA3}" srcOrd="1" destOrd="0" presId="urn:microsoft.com/office/officeart/2005/8/layout/vList4#1"/>
    <dgm:cxn modelId="{DF602673-392E-4FC6-BA57-61B064921B8D}" type="presOf" srcId="{C78E4BCB-7D84-4DDA-9675-6E2C6C4DD4F7}" destId="{4D4214DE-81D7-4AFC-96FD-C1491EBCBDA3}" srcOrd="1" destOrd="1" presId="urn:microsoft.com/office/officeart/2005/8/layout/vList4#1"/>
    <dgm:cxn modelId="{D2111A94-08AA-4ED3-B4EB-ED683E1D1F1F}" srcId="{2F475570-873A-46AE-A639-F8ED09E3E743}" destId="{88380B01-CAF8-4F57-A841-A0EFD2FB399D}" srcOrd="0" destOrd="0" parTransId="{BC96DA86-322E-42E1-BF2F-094F4489DF01}" sibTransId="{79BAFEAC-EB56-4022-80BD-5ED7CFA43A6D}"/>
    <dgm:cxn modelId="{BE895D42-8DC9-45E1-833D-5B09FCA0B863}" type="presOf" srcId="{3E2BDEF0-EF76-4203-BD8B-6A23E9EEA999}" destId="{461A229D-09B9-489C-8547-67513916D53A}" srcOrd="0" destOrd="1" presId="urn:microsoft.com/office/officeart/2005/8/layout/vList4#1"/>
    <dgm:cxn modelId="{3C8FA88E-01BA-4D4C-9537-48DBEB3390F9}" srcId="{88380B01-CAF8-4F57-A841-A0EFD2FB399D}" destId="{C78E4BCB-7D84-4DDA-9675-6E2C6C4DD4F7}" srcOrd="0" destOrd="0" parTransId="{12EB29A9-E74A-47A6-9940-44A4938CBA32}" sibTransId="{74C72BD6-DDC7-448F-A763-9CB02BFA01C1}"/>
    <dgm:cxn modelId="{C1C45DC1-0B04-4200-BE47-2D11B4EE51F4}" type="presOf" srcId="{FF534F93-2448-4DDD-8F5D-451F2B1245E6}" destId="{88F8982B-BB78-407B-A76B-F05BD074D369}" srcOrd="1" destOrd="1" presId="urn:microsoft.com/office/officeart/2005/8/layout/vList4#1"/>
    <dgm:cxn modelId="{EEF217F8-D1EC-4914-BAC8-B4597420CADD}" srcId="{2F475570-873A-46AE-A639-F8ED09E3E743}" destId="{ED6F5E8D-721A-4362-8942-6D084541C969}" srcOrd="1" destOrd="0" parTransId="{9F597EA9-EBDA-47D5-9888-46DF8C46AC05}" sibTransId="{5A179E8F-684A-4E2B-8299-5636279EF5DA}"/>
    <dgm:cxn modelId="{AFB08CA7-B8B8-475C-B377-762B378A39AB}" srcId="{2F475570-873A-46AE-A639-F8ED09E3E743}" destId="{EFEAF707-E486-4C06-BB7E-36E2759D1253}" srcOrd="2" destOrd="0" parTransId="{A29EA129-DB41-4A2A-8166-6C68AE660010}" sibTransId="{C701C3BA-FF09-414C-869E-A6C45CD100A4}"/>
    <dgm:cxn modelId="{70D4FC69-4A9C-4EF3-A4BD-51E98BAE6A39}" type="presOf" srcId="{ED6F5E8D-721A-4362-8942-6D084541C969}" destId="{57157F65-DCFE-4F14-8020-27C48214210C}" srcOrd="0" destOrd="0" presId="urn:microsoft.com/office/officeart/2005/8/layout/vList4#1"/>
    <dgm:cxn modelId="{944418B4-67E5-4089-9B74-643E898E1CB0}" type="presOf" srcId="{3E2BDEF0-EF76-4203-BD8B-6A23E9EEA999}" destId="{8466288D-0073-4D9A-B84D-F5DBD68BB24E}" srcOrd="1" destOrd="1" presId="urn:microsoft.com/office/officeart/2005/8/layout/vList4#1"/>
    <dgm:cxn modelId="{9853A97A-676C-4954-840E-B060A16FB217}" type="presOf" srcId="{88380B01-CAF8-4F57-A841-A0EFD2FB399D}" destId="{A887CB1C-5C01-4A71-BDC2-1A0A6747464F}" srcOrd="0" destOrd="0" presId="urn:microsoft.com/office/officeart/2005/8/layout/vList4#1"/>
    <dgm:cxn modelId="{8E188B04-2E82-4C2F-9950-0A2752053620}" type="presOf" srcId="{EFEAF707-E486-4C06-BB7E-36E2759D1253}" destId="{8466288D-0073-4D9A-B84D-F5DBD68BB24E}" srcOrd="1" destOrd="0" presId="urn:microsoft.com/office/officeart/2005/8/layout/vList4#1"/>
    <dgm:cxn modelId="{5E393F4C-677E-4CDB-ADD6-D37CA0F1B31C}" type="presParOf" srcId="{A028620E-C22C-4F32-B52F-C7659991D31A}" destId="{8B3F0464-53FF-4355-A9C2-9502DE69BA8D}" srcOrd="0" destOrd="0" presId="urn:microsoft.com/office/officeart/2005/8/layout/vList4#1"/>
    <dgm:cxn modelId="{BDEB5BCF-ECB1-4B36-B334-2866046246EF}" type="presParOf" srcId="{8B3F0464-53FF-4355-A9C2-9502DE69BA8D}" destId="{A887CB1C-5C01-4A71-BDC2-1A0A6747464F}" srcOrd="0" destOrd="0" presId="urn:microsoft.com/office/officeart/2005/8/layout/vList4#1"/>
    <dgm:cxn modelId="{66B6AF1F-5909-4766-BE0D-F57DCA13D635}" type="presParOf" srcId="{8B3F0464-53FF-4355-A9C2-9502DE69BA8D}" destId="{8B6A90E7-E199-43A8-B2C5-5625ADCAD11F}" srcOrd="1" destOrd="0" presId="urn:microsoft.com/office/officeart/2005/8/layout/vList4#1"/>
    <dgm:cxn modelId="{3D5A13EF-8310-40A5-BFA4-25D743735AC8}" type="presParOf" srcId="{8B3F0464-53FF-4355-A9C2-9502DE69BA8D}" destId="{4D4214DE-81D7-4AFC-96FD-C1491EBCBDA3}" srcOrd="2" destOrd="0" presId="urn:microsoft.com/office/officeart/2005/8/layout/vList4#1"/>
    <dgm:cxn modelId="{1FBF410B-C21B-4012-BCC8-BB26565F46E1}" type="presParOf" srcId="{A028620E-C22C-4F32-B52F-C7659991D31A}" destId="{A6B8C120-4038-4E06-B976-8433267FB12C}" srcOrd="1" destOrd="0" presId="urn:microsoft.com/office/officeart/2005/8/layout/vList4#1"/>
    <dgm:cxn modelId="{424A6C4A-CAD0-4403-8DED-E0380AA107D8}" type="presParOf" srcId="{A028620E-C22C-4F32-B52F-C7659991D31A}" destId="{1BE7BCFB-DDF2-42C5-AB50-41C4572BD430}" srcOrd="2" destOrd="0" presId="urn:microsoft.com/office/officeart/2005/8/layout/vList4#1"/>
    <dgm:cxn modelId="{5A30D6E4-2868-4DBE-A85A-C5523FE42404}" type="presParOf" srcId="{1BE7BCFB-DDF2-42C5-AB50-41C4572BD430}" destId="{57157F65-DCFE-4F14-8020-27C48214210C}" srcOrd="0" destOrd="0" presId="urn:microsoft.com/office/officeart/2005/8/layout/vList4#1"/>
    <dgm:cxn modelId="{DFB151A8-5676-4EB5-8730-6D45A38708C9}" type="presParOf" srcId="{1BE7BCFB-DDF2-42C5-AB50-41C4572BD430}" destId="{4D171C1C-3618-494D-A4C4-4E35E1AEE52F}" srcOrd="1" destOrd="0" presId="urn:microsoft.com/office/officeart/2005/8/layout/vList4#1"/>
    <dgm:cxn modelId="{5B6D46C5-1D7D-4E1A-96F3-9834A229AAD2}" type="presParOf" srcId="{1BE7BCFB-DDF2-42C5-AB50-41C4572BD430}" destId="{88F8982B-BB78-407B-A76B-F05BD074D369}" srcOrd="2" destOrd="0" presId="urn:microsoft.com/office/officeart/2005/8/layout/vList4#1"/>
    <dgm:cxn modelId="{9F54DB3A-763F-4D43-908D-2E3C02FE6C50}" type="presParOf" srcId="{A028620E-C22C-4F32-B52F-C7659991D31A}" destId="{BC767E48-BC4F-4AA7-B063-75BB0C88CB99}" srcOrd="3" destOrd="0" presId="urn:microsoft.com/office/officeart/2005/8/layout/vList4#1"/>
    <dgm:cxn modelId="{E58F9307-025F-4A6E-90C0-EF09A72BAF2A}" type="presParOf" srcId="{A028620E-C22C-4F32-B52F-C7659991D31A}" destId="{4791FC41-A618-4E7F-A8FB-2DC22C6B1BEA}" srcOrd="4" destOrd="0" presId="urn:microsoft.com/office/officeart/2005/8/layout/vList4#1"/>
    <dgm:cxn modelId="{86C3D357-D332-463D-A3C5-69A456CB3CC4}" type="presParOf" srcId="{4791FC41-A618-4E7F-A8FB-2DC22C6B1BEA}" destId="{461A229D-09B9-489C-8547-67513916D53A}" srcOrd="0" destOrd="0" presId="urn:microsoft.com/office/officeart/2005/8/layout/vList4#1"/>
    <dgm:cxn modelId="{D2CD3350-B941-46F4-B2C9-9082458960CC}" type="presParOf" srcId="{4791FC41-A618-4E7F-A8FB-2DC22C6B1BEA}" destId="{030FE177-1553-4160-9FDF-AE6C807557C9}" srcOrd="1" destOrd="0" presId="urn:microsoft.com/office/officeart/2005/8/layout/vList4#1"/>
    <dgm:cxn modelId="{40CF1652-FF8C-4CB4-8712-A1714B7D79AE}" type="presParOf" srcId="{4791FC41-A618-4E7F-A8FB-2DC22C6B1BEA}" destId="{8466288D-0073-4D9A-B84D-F5DBD68BB24E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4D523E-C747-4543-8FF1-42B988A4EF11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7A2D50-EA93-4CAA-99DA-E10417B3308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Поглаживание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механическое воздействие руками массажиста с постоянным давлением, не превышающем тяжести кисти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1739F46-3F45-4047-925A-52F759F93713}" type="parTrans" cxnId="{D76385C6-F988-4BFB-A522-93FDE1C70A4E}">
      <dgm:prSet/>
      <dgm:spPr/>
      <dgm:t>
        <a:bodyPr/>
        <a:lstStyle/>
        <a:p>
          <a:endParaRPr lang="ru-RU"/>
        </a:p>
      </dgm:t>
    </dgm:pt>
    <dgm:pt modelId="{82504C42-BA5F-4490-AC7E-4C8B634DB6E8}" type="sibTrans" cxnId="{D76385C6-F988-4BFB-A522-93FDE1C70A4E}">
      <dgm:prSet/>
      <dgm:spPr/>
      <dgm:t>
        <a:bodyPr/>
        <a:lstStyle/>
        <a:p>
          <a:endParaRPr lang="ru-RU"/>
        </a:p>
      </dgm:t>
    </dgm:pt>
    <dgm:pt modelId="{933B62F6-AE16-416E-8B6A-0C34E2090DA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Растирание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это механическое воздействие руками массажиста с постоянным давлением на уровне порога болевой чувствительности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8016BF4-9F25-46C7-87E4-18E0626A5D24}" type="parTrans" cxnId="{13D87DE0-5174-4AC9-9117-2374507A130A}">
      <dgm:prSet/>
      <dgm:spPr/>
      <dgm:t>
        <a:bodyPr/>
        <a:lstStyle/>
        <a:p>
          <a:endParaRPr lang="ru-RU"/>
        </a:p>
      </dgm:t>
    </dgm:pt>
    <dgm:pt modelId="{790442B1-30ED-4C20-8129-E924D74FC957}" type="sibTrans" cxnId="{13D87DE0-5174-4AC9-9117-2374507A130A}">
      <dgm:prSet/>
      <dgm:spPr/>
      <dgm:t>
        <a:bodyPr/>
        <a:lstStyle/>
        <a:p>
          <a:endParaRPr lang="ru-RU"/>
        </a:p>
      </dgm:t>
    </dgm:pt>
    <dgm:pt modelId="{C091FBA8-D417-44DC-9F68-C82C6CB91D7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Разминание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 механическое воздействие руками массажиста с ритмично изменяющимся давлением от нуля до уровня порога болевой чувствительности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1B10257-DEDB-4950-A160-383961F0B252}" type="parTrans" cxnId="{15DACCA4-5513-4C30-BFFA-D83D930461FC}">
      <dgm:prSet/>
      <dgm:spPr/>
      <dgm:t>
        <a:bodyPr/>
        <a:lstStyle/>
        <a:p>
          <a:endParaRPr lang="ru-RU"/>
        </a:p>
      </dgm:t>
    </dgm:pt>
    <dgm:pt modelId="{6223AEDD-AA12-4CA6-A19D-6F3CDB8FD848}" type="sibTrans" cxnId="{15DACCA4-5513-4C30-BFFA-D83D930461FC}">
      <dgm:prSet/>
      <dgm:spPr/>
      <dgm:t>
        <a:bodyPr/>
        <a:lstStyle/>
        <a:p>
          <a:endParaRPr lang="ru-RU"/>
        </a:p>
      </dgm:t>
    </dgm:pt>
    <dgm:pt modelId="{DD161285-77BE-4B19-B5A9-D40DAB48DF0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Ударные и вибрационные техники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ритмичные механические колебательные воздействия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1788A5D-9CB7-4F61-9CB6-99527E7BE853}" type="parTrans" cxnId="{A55241A8-9911-42FF-BF12-56A84B22E4DC}">
      <dgm:prSet/>
      <dgm:spPr/>
      <dgm:t>
        <a:bodyPr/>
        <a:lstStyle/>
        <a:p>
          <a:endParaRPr lang="ru-RU"/>
        </a:p>
      </dgm:t>
    </dgm:pt>
    <dgm:pt modelId="{134B014C-E40F-4268-B442-866B6EC944BB}" type="sibTrans" cxnId="{A55241A8-9911-42FF-BF12-56A84B22E4DC}">
      <dgm:prSet/>
      <dgm:spPr/>
      <dgm:t>
        <a:bodyPr/>
        <a:lstStyle/>
        <a:p>
          <a:endParaRPr lang="ru-RU"/>
        </a:p>
      </dgm:t>
    </dgm:pt>
    <dgm:pt modelId="{9B63B28C-81FE-4A96-9567-04F3F3CE0CCB}" type="pres">
      <dgm:prSet presAssocID="{054D523E-C747-4543-8FF1-42B988A4EF1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8417C9-5C2F-4DC5-AEC5-B5D35BA3630A}" type="pres">
      <dgm:prSet presAssocID="{F77A2D50-EA93-4CAA-99DA-E10417B330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4083-FAF8-4801-B50E-8AC2A1BEF09A}" type="pres">
      <dgm:prSet presAssocID="{82504C42-BA5F-4490-AC7E-4C8B634DB6E8}" presName="sibTrans" presStyleCnt="0"/>
      <dgm:spPr/>
    </dgm:pt>
    <dgm:pt modelId="{B0FA3682-578B-4906-9565-85C6CA930BDF}" type="pres">
      <dgm:prSet presAssocID="{933B62F6-AE16-416E-8B6A-0C34E2090DAE}" presName="node" presStyleLbl="node1" presStyleIdx="1" presStyleCnt="4" custScaleX="1013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81AE25-461F-4FF0-89FF-084EF33AA560}" type="pres">
      <dgm:prSet presAssocID="{790442B1-30ED-4C20-8129-E924D74FC957}" presName="sibTrans" presStyleCnt="0"/>
      <dgm:spPr/>
    </dgm:pt>
    <dgm:pt modelId="{A5DF1882-B74A-471A-825E-00B03E44ED2B}" type="pres">
      <dgm:prSet presAssocID="{C091FBA8-D417-44DC-9F68-C82C6CB91D7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2E5CA3-BC30-48C1-BC61-C6ADCF7354A2}" type="pres">
      <dgm:prSet presAssocID="{6223AEDD-AA12-4CA6-A19D-6F3CDB8FD848}" presName="sibTrans" presStyleCnt="0"/>
      <dgm:spPr/>
    </dgm:pt>
    <dgm:pt modelId="{01E9F127-E689-446A-B3D3-72D313E22527}" type="pres">
      <dgm:prSet presAssocID="{DD161285-77BE-4B19-B5A9-D40DAB48DF0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E9E023-CFA9-4C36-8A3F-F6E3125006F1}" type="presOf" srcId="{054D523E-C747-4543-8FF1-42B988A4EF11}" destId="{9B63B28C-81FE-4A96-9567-04F3F3CE0CCB}" srcOrd="0" destOrd="0" presId="urn:microsoft.com/office/officeart/2005/8/layout/default#1"/>
    <dgm:cxn modelId="{D76385C6-F988-4BFB-A522-93FDE1C70A4E}" srcId="{054D523E-C747-4543-8FF1-42B988A4EF11}" destId="{F77A2D50-EA93-4CAA-99DA-E10417B33085}" srcOrd="0" destOrd="0" parTransId="{91739F46-3F45-4047-925A-52F759F93713}" sibTransId="{82504C42-BA5F-4490-AC7E-4C8B634DB6E8}"/>
    <dgm:cxn modelId="{431FAC49-BD6C-4D66-8835-A6A3E2BF7D4B}" type="presOf" srcId="{F77A2D50-EA93-4CAA-99DA-E10417B33085}" destId="{308417C9-5C2F-4DC5-AEC5-B5D35BA3630A}" srcOrd="0" destOrd="0" presId="urn:microsoft.com/office/officeart/2005/8/layout/default#1"/>
    <dgm:cxn modelId="{DC6EE324-DD5E-4DA5-8139-62E31438BFCC}" type="presOf" srcId="{DD161285-77BE-4B19-B5A9-D40DAB48DF0F}" destId="{01E9F127-E689-446A-B3D3-72D313E22527}" srcOrd="0" destOrd="0" presId="urn:microsoft.com/office/officeart/2005/8/layout/default#1"/>
    <dgm:cxn modelId="{A55241A8-9911-42FF-BF12-56A84B22E4DC}" srcId="{054D523E-C747-4543-8FF1-42B988A4EF11}" destId="{DD161285-77BE-4B19-B5A9-D40DAB48DF0F}" srcOrd="3" destOrd="0" parTransId="{11788A5D-9CB7-4F61-9CB6-99527E7BE853}" sibTransId="{134B014C-E40F-4268-B442-866B6EC944BB}"/>
    <dgm:cxn modelId="{DBC9280F-DD91-4599-B953-C9F8744F0007}" type="presOf" srcId="{933B62F6-AE16-416E-8B6A-0C34E2090DAE}" destId="{B0FA3682-578B-4906-9565-85C6CA930BDF}" srcOrd="0" destOrd="0" presId="urn:microsoft.com/office/officeart/2005/8/layout/default#1"/>
    <dgm:cxn modelId="{15DACCA4-5513-4C30-BFFA-D83D930461FC}" srcId="{054D523E-C747-4543-8FF1-42B988A4EF11}" destId="{C091FBA8-D417-44DC-9F68-C82C6CB91D7A}" srcOrd="2" destOrd="0" parTransId="{A1B10257-DEDB-4950-A160-383961F0B252}" sibTransId="{6223AEDD-AA12-4CA6-A19D-6F3CDB8FD848}"/>
    <dgm:cxn modelId="{848D5664-32CF-4153-8DF1-8A9A95C6D5CC}" type="presOf" srcId="{C091FBA8-D417-44DC-9F68-C82C6CB91D7A}" destId="{A5DF1882-B74A-471A-825E-00B03E44ED2B}" srcOrd="0" destOrd="0" presId="urn:microsoft.com/office/officeart/2005/8/layout/default#1"/>
    <dgm:cxn modelId="{13D87DE0-5174-4AC9-9117-2374507A130A}" srcId="{054D523E-C747-4543-8FF1-42B988A4EF11}" destId="{933B62F6-AE16-416E-8B6A-0C34E2090DAE}" srcOrd="1" destOrd="0" parTransId="{48016BF4-9F25-46C7-87E4-18E0626A5D24}" sibTransId="{790442B1-30ED-4C20-8129-E924D74FC957}"/>
    <dgm:cxn modelId="{D0FCED7A-D449-4035-8467-0AD24E3EDEB7}" type="presParOf" srcId="{9B63B28C-81FE-4A96-9567-04F3F3CE0CCB}" destId="{308417C9-5C2F-4DC5-AEC5-B5D35BA3630A}" srcOrd="0" destOrd="0" presId="urn:microsoft.com/office/officeart/2005/8/layout/default#1"/>
    <dgm:cxn modelId="{82407DC1-095B-46BA-89B0-E43D074F24C2}" type="presParOf" srcId="{9B63B28C-81FE-4A96-9567-04F3F3CE0CCB}" destId="{DAE74083-FAF8-4801-B50E-8AC2A1BEF09A}" srcOrd="1" destOrd="0" presId="urn:microsoft.com/office/officeart/2005/8/layout/default#1"/>
    <dgm:cxn modelId="{F81189C3-E092-4795-8E2D-E103E4FF718A}" type="presParOf" srcId="{9B63B28C-81FE-4A96-9567-04F3F3CE0CCB}" destId="{B0FA3682-578B-4906-9565-85C6CA930BDF}" srcOrd="2" destOrd="0" presId="urn:microsoft.com/office/officeart/2005/8/layout/default#1"/>
    <dgm:cxn modelId="{20544777-D852-4A84-BFC5-E71DE95690AB}" type="presParOf" srcId="{9B63B28C-81FE-4A96-9567-04F3F3CE0CCB}" destId="{D281AE25-461F-4FF0-89FF-084EF33AA560}" srcOrd="3" destOrd="0" presId="urn:microsoft.com/office/officeart/2005/8/layout/default#1"/>
    <dgm:cxn modelId="{E322A1D7-B1EB-4A35-85FB-0392BD535CB6}" type="presParOf" srcId="{9B63B28C-81FE-4A96-9567-04F3F3CE0CCB}" destId="{A5DF1882-B74A-471A-825E-00B03E44ED2B}" srcOrd="4" destOrd="0" presId="urn:microsoft.com/office/officeart/2005/8/layout/default#1"/>
    <dgm:cxn modelId="{BDBDFC23-E5F5-4D73-B8BB-8C357563653E}" type="presParOf" srcId="{9B63B28C-81FE-4A96-9567-04F3F3CE0CCB}" destId="{282E5CA3-BC30-48C1-BC61-C6ADCF7354A2}" srcOrd="5" destOrd="0" presId="urn:microsoft.com/office/officeart/2005/8/layout/default#1"/>
    <dgm:cxn modelId="{8C71AE57-6FCB-4662-AD4A-2F7E4EE31FF2}" type="presParOf" srcId="{9B63B28C-81FE-4A96-9567-04F3F3CE0CCB}" destId="{01E9F127-E689-446A-B3D3-72D313E22527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499BB7-C5C0-4470-A925-9E1EE509F778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BF2B0E-1A1D-43DD-BB39-A98DB7394EDD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музыка для сеансов массажа должна отвечать определенным критериям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4572AD2A-B3CD-425C-B0EA-C6B0EB021F86}" type="parTrans" cxnId="{2B6860EB-9622-43F2-86B2-9FB1BEE89F18}">
      <dgm:prSet/>
      <dgm:spPr/>
      <dgm:t>
        <a:bodyPr/>
        <a:lstStyle/>
        <a:p>
          <a:endParaRPr lang="ru-RU"/>
        </a:p>
      </dgm:t>
    </dgm:pt>
    <dgm:pt modelId="{60770DF5-0132-4DF0-8B36-9441C7240284}" type="sibTrans" cxnId="{2B6860EB-9622-43F2-86B2-9FB1BEE89F18}">
      <dgm:prSet/>
      <dgm:spPr/>
      <dgm:t>
        <a:bodyPr/>
        <a:lstStyle/>
        <a:p>
          <a:endParaRPr lang="ru-RU"/>
        </a:p>
      </dgm:t>
    </dgm:pt>
    <dgm:pt modelId="{31B23480-2BB6-40A2-99B3-C9526B7D955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Плавная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809CF0D-BDC6-411B-BFC3-DA8130EEA837}" type="parTrans" cxnId="{51373A4E-DF10-40F3-900F-80D2AC5DA592}">
      <dgm:prSet/>
      <dgm:spPr/>
      <dgm:t>
        <a:bodyPr/>
        <a:lstStyle/>
        <a:p>
          <a:endParaRPr lang="ru-RU"/>
        </a:p>
      </dgm:t>
    </dgm:pt>
    <dgm:pt modelId="{5044C0C7-D22D-45E3-881E-1CEF1E744D7F}" type="sibTrans" cxnId="{51373A4E-DF10-40F3-900F-80D2AC5DA592}">
      <dgm:prSet/>
      <dgm:spPr/>
      <dgm:t>
        <a:bodyPr/>
        <a:lstStyle/>
        <a:p>
          <a:endParaRPr lang="ru-RU"/>
        </a:p>
      </dgm:t>
    </dgm:pt>
    <dgm:pt modelId="{90401958-52FB-4DE1-99B1-8655D2FED7B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Спокойная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9E280BC-162D-4B0E-826C-7521277AFE76}" type="parTrans" cxnId="{01B61C23-4F2A-4EA8-8C4D-35AD4F3C34E9}">
      <dgm:prSet/>
      <dgm:spPr/>
      <dgm:t>
        <a:bodyPr/>
        <a:lstStyle/>
        <a:p>
          <a:endParaRPr lang="ru-RU"/>
        </a:p>
      </dgm:t>
    </dgm:pt>
    <dgm:pt modelId="{4EBBDDBF-DC4D-42B2-814D-6D9879C0438B}" type="sibTrans" cxnId="{01B61C23-4F2A-4EA8-8C4D-35AD4F3C34E9}">
      <dgm:prSet/>
      <dgm:spPr/>
      <dgm:t>
        <a:bodyPr/>
        <a:lstStyle/>
        <a:p>
          <a:endParaRPr lang="ru-RU"/>
        </a:p>
      </dgm:t>
    </dgm:pt>
    <dgm:pt modelId="{2580D348-A313-47E8-94E3-C34FCE64A99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Достаточно четкий, но не простой ритм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FA5068B-A0CD-4DBC-A587-4C4B905EA290}" type="parTrans" cxnId="{A6FCD740-CBBB-45D7-9AB4-B5ADF178589C}">
      <dgm:prSet/>
      <dgm:spPr/>
      <dgm:t>
        <a:bodyPr/>
        <a:lstStyle/>
        <a:p>
          <a:endParaRPr lang="ru-RU"/>
        </a:p>
      </dgm:t>
    </dgm:pt>
    <dgm:pt modelId="{871ED93B-B273-4D05-B5BB-86A5EAA63A08}" type="sibTrans" cxnId="{A6FCD740-CBBB-45D7-9AB4-B5ADF178589C}">
      <dgm:prSet/>
      <dgm:spPr/>
      <dgm:t>
        <a:bodyPr/>
        <a:lstStyle/>
        <a:p>
          <a:endParaRPr lang="ru-RU"/>
        </a:p>
      </dgm:t>
    </dgm:pt>
    <dgm:pt modelId="{4775CFA1-D89E-4376-8A6A-DCD676178F4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Не навязчивая музыка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ADB13E7-57FF-4565-A840-F061F2493680}" type="parTrans" cxnId="{8F07EA25-1BE7-436F-9D76-30B0D988F076}">
      <dgm:prSet/>
      <dgm:spPr/>
      <dgm:t>
        <a:bodyPr/>
        <a:lstStyle/>
        <a:p>
          <a:endParaRPr lang="ru-RU"/>
        </a:p>
      </dgm:t>
    </dgm:pt>
    <dgm:pt modelId="{F7E345E2-6787-473F-8AD3-90E8D65D5063}" type="sibTrans" cxnId="{8F07EA25-1BE7-436F-9D76-30B0D988F076}">
      <dgm:prSet/>
      <dgm:spPr/>
      <dgm:t>
        <a:bodyPr/>
        <a:lstStyle/>
        <a:p>
          <a:endParaRPr lang="ru-RU"/>
        </a:p>
      </dgm:t>
    </dgm:pt>
    <dgm:pt modelId="{852DACFB-902B-42D5-AB1D-D00872E45B41}" type="pres">
      <dgm:prSet presAssocID="{58499BB7-C5C0-4470-A925-9E1EE509F778}" presName="composite" presStyleCnt="0">
        <dgm:presLayoutVars>
          <dgm:chMax val="1"/>
          <dgm:dir/>
          <dgm:resizeHandles val="exact"/>
        </dgm:presLayoutVars>
      </dgm:prSet>
      <dgm:spPr/>
    </dgm:pt>
    <dgm:pt modelId="{4CD61218-5A94-40AB-A8FD-9A637ABF8B6E}" type="pres">
      <dgm:prSet presAssocID="{DFBF2B0E-1A1D-43DD-BB39-A98DB7394EDD}" presName="roof" presStyleLbl="dkBgShp" presStyleIdx="0" presStyleCnt="2" custLinFactNeighborY="-42286"/>
      <dgm:spPr/>
      <dgm:t>
        <a:bodyPr/>
        <a:lstStyle/>
        <a:p>
          <a:endParaRPr lang="ru-RU"/>
        </a:p>
      </dgm:t>
    </dgm:pt>
    <dgm:pt modelId="{A5B4EBF7-7369-43F2-BB1B-85EB7A2FF210}" type="pres">
      <dgm:prSet presAssocID="{DFBF2B0E-1A1D-43DD-BB39-A98DB7394EDD}" presName="pillars" presStyleCnt="0"/>
      <dgm:spPr/>
    </dgm:pt>
    <dgm:pt modelId="{3D2926CF-266E-4005-8A85-3E3079A80AF2}" type="pres">
      <dgm:prSet presAssocID="{DFBF2B0E-1A1D-43DD-BB39-A98DB7394EDD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F95917-11FA-4220-90B2-7F1A6547D5A6}" type="pres">
      <dgm:prSet presAssocID="{90401958-52FB-4DE1-99B1-8655D2FED7B1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B965D2-E1CB-4C0D-9C4F-5C951457F09F}" type="pres">
      <dgm:prSet presAssocID="{2580D348-A313-47E8-94E3-C34FCE64A991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681D3E-6727-4A25-B1FD-AC5468F26F80}" type="pres">
      <dgm:prSet presAssocID="{4775CFA1-D89E-4376-8A6A-DCD676178F4E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3826E-7CED-485C-9E6B-9D957058AECA}" type="pres">
      <dgm:prSet presAssocID="{DFBF2B0E-1A1D-43DD-BB39-A98DB7394EDD}" presName="base" presStyleLbl="dkBgShp" presStyleIdx="1" presStyleCnt="2"/>
      <dgm:spPr/>
    </dgm:pt>
  </dgm:ptLst>
  <dgm:cxnLst>
    <dgm:cxn modelId="{DEE41B84-73B1-4C8B-A56C-C88A476666DA}" type="presOf" srcId="{58499BB7-C5C0-4470-A925-9E1EE509F778}" destId="{852DACFB-902B-42D5-AB1D-D00872E45B41}" srcOrd="0" destOrd="0" presId="urn:microsoft.com/office/officeart/2005/8/layout/hList3"/>
    <dgm:cxn modelId="{D68A9DD9-8A1B-4F7A-9E25-1786FD3816D2}" type="presOf" srcId="{4775CFA1-D89E-4376-8A6A-DCD676178F4E}" destId="{AD681D3E-6727-4A25-B1FD-AC5468F26F80}" srcOrd="0" destOrd="0" presId="urn:microsoft.com/office/officeart/2005/8/layout/hList3"/>
    <dgm:cxn modelId="{D75B5D01-B40B-4476-AA21-73B510641405}" type="presOf" srcId="{31B23480-2BB6-40A2-99B3-C9526B7D955B}" destId="{3D2926CF-266E-4005-8A85-3E3079A80AF2}" srcOrd="0" destOrd="0" presId="urn:microsoft.com/office/officeart/2005/8/layout/hList3"/>
    <dgm:cxn modelId="{A6FCD740-CBBB-45D7-9AB4-B5ADF178589C}" srcId="{DFBF2B0E-1A1D-43DD-BB39-A98DB7394EDD}" destId="{2580D348-A313-47E8-94E3-C34FCE64A991}" srcOrd="2" destOrd="0" parTransId="{7FA5068B-A0CD-4DBC-A587-4C4B905EA290}" sibTransId="{871ED93B-B273-4D05-B5BB-86A5EAA63A08}"/>
    <dgm:cxn modelId="{6255F222-FD25-4C7A-AD65-E37E1D7E7E19}" type="presOf" srcId="{DFBF2B0E-1A1D-43DD-BB39-A98DB7394EDD}" destId="{4CD61218-5A94-40AB-A8FD-9A637ABF8B6E}" srcOrd="0" destOrd="0" presId="urn:microsoft.com/office/officeart/2005/8/layout/hList3"/>
    <dgm:cxn modelId="{01B61C23-4F2A-4EA8-8C4D-35AD4F3C34E9}" srcId="{DFBF2B0E-1A1D-43DD-BB39-A98DB7394EDD}" destId="{90401958-52FB-4DE1-99B1-8655D2FED7B1}" srcOrd="1" destOrd="0" parTransId="{B9E280BC-162D-4B0E-826C-7521277AFE76}" sibTransId="{4EBBDDBF-DC4D-42B2-814D-6D9879C0438B}"/>
    <dgm:cxn modelId="{108BD6DA-517F-4187-BE4F-05AF1C5A01D5}" type="presOf" srcId="{2580D348-A313-47E8-94E3-C34FCE64A991}" destId="{98B965D2-E1CB-4C0D-9C4F-5C951457F09F}" srcOrd="0" destOrd="0" presId="urn:microsoft.com/office/officeart/2005/8/layout/hList3"/>
    <dgm:cxn modelId="{51373A4E-DF10-40F3-900F-80D2AC5DA592}" srcId="{DFBF2B0E-1A1D-43DD-BB39-A98DB7394EDD}" destId="{31B23480-2BB6-40A2-99B3-C9526B7D955B}" srcOrd="0" destOrd="0" parTransId="{5809CF0D-BDC6-411B-BFC3-DA8130EEA837}" sibTransId="{5044C0C7-D22D-45E3-881E-1CEF1E744D7F}"/>
    <dgm:cxn modelId="{CD29BDD7-B750-4CBF-A769-6D85F8B4FAD5}" type="presOf" srcId="{90401958-52FB-4DE1-99B1-8655D2FED7B1}" destId="{29F95917-11FA-4220-90B2-7F1A6547D5A6}" srcOrd="0" destOrd="0" presId="urn:microsoft.com/office/officeart/2005/8/layout/hList3"/>
    <dgm:cxn modelId="{8F07EA25-1BE7-436F-9D76-30B0D988F076}" srcId="{DFBF2B0E-1A1D-43DD-BB39-A98DB7394EDD}" destId="{4775CFA1-D89E-4376-8A6A-DCD676178F4E}" srcOrd="3" destOrd="0" parTransId="{FADB13E7-57FF-4565-A840-F061F2493680}" sibTransId="{F7E345E2-6787-473F-8AD3-90E8D65D5063}"/>
    <dgm:cxn modelId="{2B6860EB-9622-43F2-86B2-9FB1BEE89F18}" srcId="{58499BB7-C5C0-4470-A925-9E1EE509F778}" destId="{DFBF2B0E-1A1D-43DD-BB39-A98DB7394EDD}" srcOrd="0" destOrd="0" parTransId="{4572AD2A-B3CD-425C-B0EA-C6B0EB021F86}" sibTransId="{60770DF5-0132-4DF0-8B36-9441C7240284}"/>
    <dgm:cxn modelId="{B4DF1142-71B1-4BED-A887-C6FE3F70AAB0}" type="presParOf" srcId="{852DACFB-902B-42D5-AB1D-D00872E45B41}" destId="{4CD61218-5A94-40AB-A8FD-9A637ABF8B6E}" srcOrd="0" destOrd="0" presId="urn:microsoft.com/office/officeart/2005/8/layout/hList3"/>
    <dgm:cxn modelId="{99BAC499-B1E0-4704-B3CA-3AD61D9BA18E}" type="presParOf" srcId="{852DACFB-902B-42D5-AB1D-D00872E45B41}" destId="{A5B4EBF7-7369-43F2-BB1B-85EB7A2FF210}" srcOrd="1" destOrd="0" presId="urn:microsoft.com/office/officeart/2005/8/layout/hList3"/>
    <dgm:cxn modelId="{86A7A53C-F036-4822-AAA7-FFA23647459A}" type="presParOf" srcId="{A5B4EBF7-7369-43F2-BB1B-85EB7A2FF210}" destId="{3D2926CF-266E-4005-8A85-3E3079A80AF2}" srcOrd="0" destOrd="0" presId="urn:microsoft.com/office/officeart/2005/8/layout/hList3"/>
    <dgm:cxn modelId="{28FF86C2-0F86-4779-94EF-BAE130DF0410}" type="presParOf" srcId="{A5B4EBF7-7369-43F2-BB1B-85EB7A2FF210}" destId="{29F95917-11FA-4220-90B2-7F1A6547D5A6}" srcOrd="1" destOrd="0" presId="urn:microsoft.com/office/officeart/2005/8/layout/hList3"/>
    <dgm:cxn modelId="{199134DE-F4F9-4BD2-9FA5-1DA2B4F3BA74}" type="presParOf" srcId="{A5B4EBF7-7369-43F2-BB1B-85EB7A2FF210}" destId="{98B965D2-E1CB-4C0D-9C4F-5C951457F09F}" srcOrd="2" destOrd="0" presId="urn:microsoft.com/office/officeart/2005/8/layout/hList3"/>
    <dgm:cxn modelId="{DAACD18E-25F0-409E-BFB7-0ACCA2A18BC5}" type="presParOf" srcId="{A5B4EBF7-7369-43F2-BB1B-85EB7A2FF210}" destId="{AD681D3E-6727-4A25-B1FD-AC5468F26F80}" srcOrd="3" destOrd="0" presId="urn:microsoft.com/office/officeart/2005/8/layout/hList3"/>
    <dgm:cxn modelId="{BCDD8CFB-8858-405A-A5D5-FE751C92EB39}" type="presParOf" srcId="{852DACFB-902B-42D5-AB1D-D00872E45B41}" destId="{5EF3826E-7CED-485C-9E6B-9D957058AECA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87CB1C-5C01-4A71-BDC2-1A0A6747464F}">
      <dsp:nvSpPr>
        <dsp:cNvPr id="0" name=""/>
        <dsp:cNvSpPr/>
      </dsp:nvSpPr>
      <dsp:spPr>
        <a:xfrm>
          <a:off x="0" y="0"/>
          <a:ext cx="7560840" cy="1467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Лечебный массаж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используется на всех этапах, как в процессе лечения, так и после него — в реабилитационной  фазе, и практически не имеет границ применения.</a:t>
          </a:r>
          <a:endParaRPr lang="ru-RU" sz="1700" kern="1200" dirty="0"/>
        </a:p>
      </dsp:txBody>
      <dsp:txXfrm>
        <a:off x="1658927" y="0"/>
        <a:ext cx="5901912" cy="1467592"/>
      </dsp:txXfrm>
    </dsp:sp>
    <dsp:sp modelId="{8B6A90E7-E199-43A8-B2C5-5625ADCAD11F}">
      <dsp:nvSpPr>
        <dsp:cNvPr id="0" name=""/>
        <dsp:cNvSpPr/>
      </dsp:nvSpPr>
      <dsp:spPr>
        <a:xfrm>
          <a:off x="146759" y="146759"/>
          <a:ext cx="1512168" cy="117407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157F65-DCFE-4F14-8020-27C48214210C}">
      <dsp:nvSpPr>
        <dsp:cNvPr id="0" name=""/>
        <dsp:cNvSpPr/>
      </dsp:nvSpPr>
      <dsp:spPr>
        <a:xfrm>
          <a:off x="0" y="1614351"/>
          <a:ext cx="7560840" cy="1467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Спортивный  массаж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используются специфические техники массажной терапии в спортивной среде, чтобы улучшить время восстановления, повысить работоспособность и снизить риск получения травм.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58927" y="1614351"/>
        <a:ext cx="5901912" cy="1467592"/>
      </dsp:txXfrm>
    </dsp:sp>
    <dsp:sp modelId="{4D171C1C-3618-494D-A4C4-4E35E1AEE52F}">
      <dsp:nvSpPr>
        <dsp:cNvPr id="0" name=""/>
        <dsp:cNvSpPr/>
      </dsp:nvSpPr>
      <dsp:spPr>
        <a:xfrm>
          <a:off x="146759" y="1761110"/>
          <a:ext cx="1512168" cy="117407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1A229D-09B9-489C-8547-67513916D53A}">
      <dsp:nvSpPr>
        <dsp:cNvPr id="0" name=""/>
        <dsp:cNvSpPr/>
      </dsp:nvSpPr>
      <dsp:spPr>
        <a:xfrm>
          <a:off x="0" y="3228703"/>
          <a:ext cx="7560840" cy="1467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Косметический массаж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часть общего косметического ухода за кожей. Он обычно выполняется в области лица, шеи и волосистой части головы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58927" y="3228703"/>
        <a:ext cx="5901912" cy="1467592"/>
      </dsp:txXfrm>
    </dsp:sp>
    <dsp:sp modelId="{030FE177-1553-4160-9FDF-AE6C807557C9}">
      <dsp:nvSpPr>
        <dsp:cNvPr id="0" name=""/>
        <dsp:cNvSpPr/>
      </dsp:nvSpPr>
      <dsp:spPr>
        <a:xfrm>
          <a:off x="146759" y="3375462"/>
          <a:ext cx="1512168" cy="117407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8417C9-5C2F-4DC5-AEC5-B5D35BA3630A}">
      <dsp:nvSpPr>
        <dsp:cNvPr id="0" name=""/>
        <dsp:cNvSpPr/>
      </dsp:nvSpPr>
      <dsp:spPr>
        <a:xfrm>
          <a:off x="107" y="402726"/>
          <a:ext cx="3645510" cy="21873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Поглаживание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механическое воздействие руками массажиста с постоянным давлением, не превышающем тяжести кисти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7" y="402726"/>
        <a:ext cx="3645510" cy="2187306"/>
      </dsp:txXfrm>
    </dsp:sp>
    <dsp:sp modelId="{B0FA3682-578B-4906-9565-85C6CA930BDF}">
      <dsp:nvSpPr>
        <dsp:cNvPr id="0" name=""/>
        <dsp:cNvSpPr/>
      </dsp:nvSpPr>
      <dsp:spPr>
        <a:xfrm>
          <a:off x="4010169" y="402726"/>
          <a:ext cx="3694579" cy="21873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Растирание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это механическое воздействие руками массажиста с постоянным давлением на уровне порога болевой чувствительности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10169" y="402726"/>
        <a:ext cx="3694579" cy="2187306"/>
      </dsp:txXfrm>
    </dsp:sp>
    <dsp:sp modelId="{A5DF1882-B74A-471A-825E-00B03E44ED2B}">
      <dsp:nvSpPr>
        <dsp:cNvPr id="0" name=""/>
        <dsp:cNvSpPr/>
      </dsp:nvSpPr>
      <dsp:spPr>
        <a:xfrm>
          <a:off x="24641" y="2954583"/>
          <a:ext cx="3645510" cy="21873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Разминание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 механическое воздействие руками массажиста с ритмично изменяющимся давлением от нуля до уровня порога болевой чувствительности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641" y="2954583"/>
        <a:ext cx="3645510" cy="2187306"/>
      </dsp:txXfrm>
    </dsp:sp>
    <dsp:sp modelId="{01E9F127-E689-446A-B3D3-72D313E22527}">
      <dsp:nvSpPr>
        <dsp:cNvPr id="0" name=""/>
        <dsp:cNvSpPr/>
      </dsp:nvSpPr>
      <dsp:spPr>
        <a:xfrm>
          <a:off x="4034703" y="2954583"/>
          <a:ext cx="3645510" cy="21873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Ударные и вибрационные техники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ритмичные механические колебательные воздействия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34703" y="2954583"/>
        <a:ext cx="3645510" cy="218730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D61218-5A94-40AB-A8FD-9A637ABF8B6E}">
      <dsp:nvSpPr>
        <dsp:cNvPr id="0" name=""/>
        <dsp:cNvSpPr/>
      </dsp:nvSpPr>
      <dsp:spPr>
        <a:xfrm>
          <a:off x="0" y="0"/>
          <a:ext cx="7128791" cy="131774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музыка для сеансов массажа должна отвечать определенным критериям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7128791" cy="1317746"/>
      </dsp:txXfrm>
    </dsp:sp>
    <dsp:sp modelId="{3D2926CF-266E-4005-8A85-3E3079A80AF2}">
      <dsp:nvSpPr>
        <dsp:cNvPr id="0" name=""/>
        <dsp:cNvSpPr/>
      </dsp:nvSpPr>
      <dsp:spPr>
        <a:xfrm>
          <a:off x="0" y="1317746"/>
          <a:ext cx="1782197" cy="27672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Плавная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317746"/>
        <a:ext cx="1782197" cy="2767267"/>
      </dsp:txXfrm>
    </dsp:sp>
    <dsp:sp modelId="{29F95917-11FA-4220-90B2-7F1A6547D5A6}">
      <dsp:nvSpPr>
        <dsp:cNvPr id="0" name=""/>
        <dsp:cNvSpPr/>
      </dsp:nvSpPr>
      <dsp:spPr>
        <a:xfrm>
          <a:off x="1782198" y="1317746"/>
          <a:ext cx="1782197" cy="27672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Спокойная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82198" y="1317746"/>
        <a:ext cx="1782197" cy="2767267"/>
      </dsp:txXfrm>
    </dsp:sp>
    <dsp:sp modelId="{98B965D2-E1CB-4C0D-9C4F-5C951457F09F}">
      <dsp:nvSpPr>
        <dsp:cNvPr id="0" name=""/>
        <dsp:cNvSpPr/>
      </dsp:nvSpPr>
      <dsp:spPr>
        <a:xfrm>
          <a:off x="3564395" y="1317746"/>
          <a:ext cx="1782197" cy="27672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Достаточно четкий, но не простой ритм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64395" y="1317746"/>
        <a:ext cx="1782197" cy="2767267"/>
      </dsp:txXfrm>
    </dsp:sp>
    <dsp:sp modelId="{AD681D3E-6727-4A25-B1FD-AC5468F26F80}">
      <dsp:nvSpPr>
        <dsp:cNvPr id="0" name=""/>
        <dsp:cNvSpPr/>
      </dsp:nvSpPr>
      <dsp:spPr>
        <a:xfrm>
          <a:off x="5346593" y="1317746"/>
          <a:ext cx="1782197" cy="27672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Не навязчивая музыка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46593" y="1317746"/>
        <a:ext cx="1782197" cy="2767267"/>
      </dsp:txXfrm>
    </dsp:sp>
    <dsp:sp modelId="{5EF3826E-7CED-485C-9E6B-9D957058AECA}">
      <dsp:nvSpPr>
        <dsp:cNvPr id="0" name=""/>
        <dsp:cNvSpPr/>
      </dsp:nvSpPr>
      <dsp:spPr>
        <a:xfrm>
          <a:off x="0" y="4085013"/>
          <a:ext cx="7128791" cy="30747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4B0E5-1D6A-4236-8B35-8A6A7A6B843E}" type="datetimeFigureOut">
              <a:rPr lang="ru-RU" smtClean="0"/>
              <a:pPr/>
              <a:t>19.04.2022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29928-0662-4830-8F44-6C45AC171F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4B0E5-1D6A-4236-8B35-8A6A7A6B843E}" type="datetimeFigureOut">
              <a:rPr lang="ru-RU" smtClean="0"/>
              <a:pPr/>
              <a:t>19.04.2022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29928-0662-4830-8F44-6C45AC171F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4B0E5-1D6A-4236-8B35-8A6A7A6B843E}" type="datetimeFigureOut">
              <a:rPr lang="ru-RU" smtClean="0"/>
              <a:pPr/>
              <a:t>19.04.2022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29928-0662-4830-8F44-6C45AC171F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4B0E5-1D6A-4236-8B35-8A6A7A6B843E}" type="datetimeFigureOut">
              <a:rPr lang="ru-RU" smtClean="0"/>
              <a:pPr/>
              <a:t>19.04.2022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29928-0662-4830-8F44-6C45AC171F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4B0E5-1D6A-4236-8B35-8A6A7A6B843E}" type="datetimeFigureOut">
              <a:rPr lang="ru-RU" smtClean="0"/>
              <a:pPr/>
              <a:t>19.04.2022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29928-0662-4830-8F44-6C45AC171F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4B0E5-1D6A-4236-8B35-8A6A7A6B843E}" type="datetimeFigureOut">
              <a:rPr lang="ru-RU" smtClean="0"/>
              <a:pPr/>
              <a:t>19.04.2022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29928-0662-4830-8F44-6C45AC171F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4B0E5-1D6A-4236-8B35-8A6A7A6B843E}" type="datetimeFigureOut">
              <a:rPr lang="ru-RU" smtClean="0"/>
              <a:pPr/>
              <a:t>19.04.2022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29928-0662-4830-8F44-6C45AC171F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4B0E5-1D6A-4236-8B35-8A6A7A6B843E}" type="datetimeFigureOut">
              <a:rPr lang="ru-RU" smtClean="0"/>
              <a:pPr/>
              <a:t>19.04.2022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29928-0662-4830-8F44-6C45AC171F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4B0E5-1D6A-4236-8B35-8A6A7A6B843E}" type="datetimeFigureOut">
              <a:rPr lang="ru-RU" smtClean="0"/>
              <a:pPr/>
              <a:t>19.04.2022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29928-0662-4830-8F44-6C45AC171F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4B0E5-1D6A-4236-8B35-8A6A7A6B843E}" type="datetimeFigureOut">
              <a:rPr lang="ru-RU" smtClean="0"/>
              <a:pPr/>
              <a:t>19.04.2022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29928-0662-4830-8F44-6C45AC171F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4B0E5-1D6A-4236-8B35-8A6A7A6B843E}" type="datetimeFigureOut">
              <a:rPr lang="ru-RU" smtClean="0"/>
              <a:pPr/>
              <a:t>19.04.2022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29928-0662-4830-8F44-6C45AC171F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4B0E5-1D6A-4236-8B35-8A6A7A6B843E}" type="datetimeFigureOut">
              <a:rPr lang="ru-RU" smtClean="0"/>
              <a:pPr/>
              <a:t>19.04.2022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29928-0662-4830-8F44-6C45AC171F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massagelib.ru/news/item/f00/s03/n0000307/index.shtml" TargetMode="External"/><Relationship Id="rId3" Type="http://schemas.openxmlformats.org/officeDocument/2006/relationships/hyperlink" Target="https://laserdoctor.ru/articles/raznovidnosti-massazha" TargetMode="External"/><Relationship Id="rId7" Type="http://schemas.openxmlformats.org/officeDocument/2006/relationships/hyperlink" Target="https://kirsanova_e_s.a2b2.ru/section/2454/item/8148/" TargetMode="External"/><Relationship Id="rId2" Type="http://schemas.openxmlformats.org/officeDocument/2006/relationships/hyperlink" Target="https://www.acvarel-salon.ru/blog/kakie-byivayut-vidyi-massazh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sylogik.ru/60-kak-muzyka-vlijaet-na-cheloveka.html" TargetMode="External"/><Relationship Id="rId5" Type="http://schemas.openxmlformats.org/officeDocument/2006/relationships/hyperlink" Target="https://bestlavka.ru/muzykoterapiya-vliyanie-muzyki-na-organizm-cheloveka/" TargetMode="External"/><Relationship Id="rId10" Type="http://schemas.openxmlformats.org/officeDocument/2006/relationships/image" Target="../media/image7.jpeg"/><Relationship Id="rId4" Type="http://schemas.openxmlformats.org/officeDocument/2006/relationships/hyperlink" Target="https://yusupovs.com/articles/rehab/meditsinskiy-massazh-vidy-pokazaniya-protivopokazaniya-polozhitelnye-effekty/" TargetMode="External"/><Relationship Id="rId9" Type="http://schemas.openxmlformats.org/officeDocument/2006/relationships/hyperlink" Target="https://wwv.zvuch.com/collections/any/&#1084;&#1091;&#1079;&#1099;&#1082;&#1072;-&#1076;&#1083;&#1103;-&#1084;&#1072;&#1089;&#1089;&#1072;&#1078;&#1072;-10355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2808312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средняя общеобразовательная школа № 551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Кировского района Санкт-Петербурга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Взаимосвязь массажа и музыки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95128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выполнила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Прокопенко София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Ученица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10 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Санкт-Петербург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2021-2022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13514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влияет на пациента, помогая еще больше расслабиться во время сеанса лечебного массажа, а просто настраивает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6525344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№10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157" y="1955737"/>
            <a:ext cx="5393060" cy="391979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20688"/>
            <a:ext cx="6048672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1. https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://www.acvarel-salon.ru/blog/kakie-byivayut-vidyi-massazha</a:t>
            </a:r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2. https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://laserdoctor.ru/articles/raznovidnosti-massazha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3. https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://yusupovs.com/articles/rehab/meditsinskiy-massazh-vidy-pokazaniya-protivopokazaniya-polozhitelnye-effekty/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Классический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лечебный массаж. Самоучитель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Клебанович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 Издательство:  Питер 2011</a:t>
            </a:r>
          </a:p>
          <a:p>
            <a:pPr lvl="1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Владимир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Васичкин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Большой справочник по массажу «АСТ» 2013</a:t>
            </a:r>
          </a:p>
          <a:p>
            <a:pPr lvl="1"/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6. https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://bestlavka.ru/muzykoterapiya-vliyanie-muzyki-na-organizm-cheloveka/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7. https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://psylogik.ru/60-kak-muzyka-vlijaet-na-cheloveka.html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8. https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://kirsanova_e_s.a2b2.ru/section/2454/item/8148/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9. http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://massagelib.ru/news/item/f00/s03/n0000307/index.shtml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://wwv.zvuch.com/collections/any/музыка-для-массажа-10355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953" y="5085184"/>
            <a:ext cx="1581032" cy="12704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6309320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№11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2262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836712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88840"/>
            <a:ext cx="5349974" cy="35309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6237312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№ 12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2781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20688"/>
            <a:ext cx="684076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как влияет музыка на пациента во время сеанса лечебного массажа.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 предположим, что музыка является неотъемлемой частью лечебного массажа.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ello_html_1d9aed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5" y="2732554"/>
            <a:ext cx="3600400" cy="307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3528" y="6237312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№2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620688"/>
            <a:ext cx="705678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Проанализировать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литературные источники о классификации массажа, его значении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Выяснить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влияние музыки разных стилей и темпа на организм человека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Выяснить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каких видах массажа используется музыкальное сопровождение и почему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Узнать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целесообразности использования музыки во время лечебного массажа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Проанализировать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ответы пациентов, которым делали массаж под музыку</a:t>
            </a:r>
          </a:p>
          <a:p>
            <a:endParaRPr lang="ru-RU" dirty="0"/>
          </a:p>
        </p:txBody>
      </p:sp>
      <p:pic>
        <p:nvPicPr>
          <p:cNvPr id="3" name="Рисунок 2" descr="Как-рисуют-ноты-картинки-и-рисунки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797152"/>
            <a:ext cx="1588470" cy="17427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6237312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№3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859216" cy="1165816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Общие сведения о массаже и о влиянии музыки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899592" y="1772816"/>
          <a:ext cx="7560840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6453336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№4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55576" y="620688"/>
          <a:ext cx="770485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6309320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№5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899592" y="980728"/>
          <a:ext cx="712879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6093296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№6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338437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лассические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музыкальные произведения в исполнении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фортепиано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нормализует работу щитовидной железы, почек и мочевого пузыря. Музыка в исполнении духовых инструментов улучшает кровообращение, очищает бронхиальное дерево и легкие. Музыка, исполняемая на струнных инструментах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нормализует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сердечно- сосудистой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системы, </a:t>
            </a:r>
          </a:p>
          <a:p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предположим, что музыка является неотъемлемой частью лечебного массажа.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11485" y="1844824"/>
            <a:ext cx="4032448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27584" y="6165304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№7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48680"/>
            <a:ext cx="712879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Анкета для проведения опроса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Понравился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массаж с музыкальным сопровождением? Да\нет\ затрудняюсь ответить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Слышал(а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ли ты музыку во время массажа? Да\нет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слышна была музыка, то не раздражала ли она тебя? Да \нет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музыку было лучше расслабляться?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-Под ту, что нравилась массажисту? Да\нет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-Под музыку, которую выбрал(а) сама? Да\нет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-Мне было все равно.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Буду рекомендовать массаж с музыкой другим. Да. (Поясните ответ) \Нет. (Поясните ответ) \затрудняюсь ответить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976" y="3717032"/>
            <a:ext cx="2438400" cy="26121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6329168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№8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04664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Результаты практической части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043608" y="1412776"/>
          <a:ext cx="7080448" cy="4768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6165304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Слайд №9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</TotalTime>
  <Words>483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Государственное бюджетное общеобразовательное учреждение средняя общеобразовательная школа № 551 Кировского района Санкт-Петербурга  Взаимосвязь массажа и музыки</vt:lpstr>
      <vt:lpstr>Слайд 2</vt:lpstr>
      <vt:lpstr>Слайд 3</vt:lpstr>
      <vt:lpstr>Общие сведения о массаже и о влиянии музыки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общеобразовательное учреждение средняя общеобразовательная школа № 551 Кировского района Санкт-Петербурга  Взаимосвязь массажа и музыки</dc:title>
  <dc:creator>User</dc:creator>
  <cp:lastModifiedBy>User</cp:lastModifiedBy>
  <cp:revision>26</cp:revision>
  <dcterms:created xsi:type="dcterms:W3CDTF">2022-03-21T14:37:44Z</dcterms:created>
  <dcterms:modified xsi:type="dcterms:W3CDTF">2022-04-19T14:10:13Z</dcterms:modified>
</cp:coreProperties>
</file>