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595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92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1964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079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5446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233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590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92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21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36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2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3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46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75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804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41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62278-7EA3-462E-BE26-686654B82EF9}" type="datetimeFigureOut">
              <a:rPr lang="ru-RU" smtClean="0"/>
              <a:t>28.07.2022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4EB788D-3F6C-4095-9C0F-FD152EE86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65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rusbax@bk.ru" TargetMode="External"/><Relationship Id="rId2" Type="http://schemas.openxmlformats.org/officeDocument/2006/relationships/hyperlink" Target="mailto:dou176@mailkrsk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BE211CE-61E2-E146-05CA-86F3CB3F6321}"/>
              </a:ext>
            </a:extLst>
          </p:cNvPr>
          <p:cNvSpPr/>
          <p:nvPr/>
        </p:nvSpPr>
        <p:spPr>
          <a:xfrm>
            <a:off x="1471449" y="504497"/>
            <a:ext cx="10541876" cy="63094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5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«Территория игры – без границ»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МБДОУ №176</a:t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Амельченко Ольга Александровна, Крусбах Евгения Николаевна</a:t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Заведующий МБДОУ №176, воспитатель МБДОУ №176</a:t>
            </a:r>
          </a:p>
          <a:p>
            <a:pPr algn="ctr"/>
            <a:r>
              <a:rPr lang="ru-RU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dou176@mailkrsk.ru</a:t>
            </a: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krusbax</a:t>
            </a:r>
            <a:r>
              <a:rPr lang="ru-RU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en-US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bk</a:t>
            </a:r>
            <a:r>
              <a:rPr lang="ru-RU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0923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6E7AF0D-CC98-172A-2349-233C921BD32A}"/>
              </a:ext>
            </a:extLst>
          </p:cNvPr>
          <p:cNvSpPr/>
          <p:nvPr/>
        </p:nvSpPr>
        <p:spPr>
          <a:xfrm>
            <a:off x="1681655" y="409903"/>
            <a:ext cx="10174013" cy="59400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Воспитанники МБДОУ № 176 – это дети с особыми образовательными потребностями: дети с тяжелыми нарушениями речи и с задержкой психического развития. 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</a:t>
            </a:r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Большинство таких детей понимает, что отличаются от сверстников. Это формирует комплексы и снижает инициативность, им трудно самостоятельно принимать решения. 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</a:t>
            </a:r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Мы видим, как «свободные» прогулки помогают нашим воспитанникам обретать уверенность в себе, способствуют развитию коммуникативных навыков, познавательной активности и самостоятельности.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    С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огласно основному принципу ФГОС ДО мы поддерживаем разнообразие детства, сохраняем самоценность детства. Создаём условия, чтобы дети прожили этот период полноценно, чтобы для следующего периода жизни у них появился крепкий фундамент из знаний, умений, способности быть самостоятельными, ответственными, чтобы было понимание социальных норм поведения, умение выразить свои мысли и чувства, умение общаться со сверстниками и взрослыми и желание что-то узнавать. </a:t>
            </a:r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детей с ОВЗ недостаточные представления о внешнем мире, слабо развиты слуховое и зрительное восприятие, координация движений, истощена нервная система. Мы стараемся максимально выровнять эту ситуацию. </a:t>
            </a:r>
          </a:p>
          <a:p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Всё меняется – и дети и их понимание окружающего мира; надо успевать меняться вслед за ними. Наш коллектив это понимает и к переменам и новым видам деятельности готов, поэтому проекты и изменения планируем и реализуем вместе.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0657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2CBCA0F-F4E6-14A9-1CB5-14076BC857E8}"/>
              </a:ext>
            </a:extLst>
          </p:cNvPr>
          <p:cNvSpPr/>
          <p:nvPr/>
        </p:nvSpPr>
        <p:spPr>
          <a:xfrm>
            <a:off x="2225040" y="751840"/>
            <a:ext cx="8705719" cy="6196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Целевая группа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ошкольники, 3-7лет, 100%       охват, 96 человек.</a:t>
            </a:r>
            <a:endParaRPr lang="ru-RU" sz="2800" b="1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создать условия для реализации и развития детской инициативы и самостоятельности во время пребывания детей на свежем воздухе.</a:t>
            </a:r>
          </a:p>
          <a:p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indent="-270510"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 задача 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развитие детской инициативы </a:t>
            </a:r>
          </a:p>
          <a:p>
            <a:pPr indent="-270510"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самостоятельности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91865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286EA38-DF54-A6FC-7A1B-D578B752E1A9}"/>
              </a:ext>
            </a:extLst>
          </p:cNvPr>
          <p:cNvSpPr/>
          <p:nvPr/>
        </p:nvSpPr>
        <p:spPr>
          <a:xfrm>
            <a:off x="1899920" y="599441"/>
            <a:ext cx="9703502" cy="50885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-270510">
              <a:spcBef>
                <a:spcPts val="300"/>
              </a:spcBef>
              <a:spcAft>
                <a:spcPts val="800"/>
              </a:spcAft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Этапы и мероприятия по достижению цели</a:t>
            </a:r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270510">
              <a:spcBef>
                <a:spcPts val="300"/>
              </a:spcBef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май 2022 – начало планирования, проведения «круглых   столов» (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заведующий, старший воспитатель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270510"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- конец мая – до середины июня 2022 – проектирование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270510"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создание образовательного пространства (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старший воспитатель, психолог, завхоз – ответственные, остальной коллектив – ответственные исполнители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270510"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- середина июня – по данный момент – реализация проекта (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отвечает за отведенное пространство (локацию) и его наполнение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2011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59F0A15-3C15-F5A7-D5F3-0F6B75278256}"/>
              </a:ext>
            </a:extLst>
          </p:cNvPr>
          <p:cNvSpPr/>
          <p:nvPr/>
        </p:nvSpPr>
        <p:spPr>
          <a:xfrm>
            <a:off x="2113280" y="1158239"/>
            <a:ext cx="8228899" cy="42981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-270510"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Ресурсы:</a:t>
            </a:r>
          </a:p>
          <a:p>
            <a:pPr indent="-270510"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690" indent="-457200"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  <a:buFontTx/>
              <a:buChar char="-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адровые и организационно- административные</a:t>
            </a:r>
          </a:p>
          <a:p>
            <a:pPr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ресурсы – нашего ДОУ;</a:t>
            </a:r>
          </a:p>
          <a:p>
            <a:pPr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690" indent="-457200"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  <a:buFontTx/>
              <a:buChar char="-"/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материально-технические – имеющиеся в саду и </a:t>
            </a:r>
          </a:p>
          <a:p>
            <a:pPr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территории и сконструированные </a:t>
            </a:r>
          </a:p>
          <a:p>
            <a:pPr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сотрудниками детского сада и родителями   </a:t>
            </a:r>
          </a:p>
          <a:p>
            <a:pPr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воспитанников. </a:t>
            </a:r>
          </a:p>
          <a:p>
            <a:pPr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270510"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Финансово – экономических затрат не </a:t>
            </a:r>
          </a:p>
          <a:p>
            <a:pPr indent="-270510"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потребовалось.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010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710685E-417B-E001-0929-467B08CBC41B}"/>
              </a:ext>
            </a:extLst>
          </p:cNvPr>
          <p:cNvSpPr/>
          <p:nvPr/>
        </p:nvSpPr>
        <p:spPr>
          <a:xfrm>
            <a:off x="1778000" y="345440"/>
            <a:ext cx="9510110" cy="62093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-270510">
              <a:lnSpc>
                <a:spcPts val="1650"/>
              </a:lnSpc>
              <a:spcBef>
                <a:spcPts val="300"/>
              </a:spcBef>
              <a:spcAft>
                <a:spcPts val="800"/>
              </a:spcAft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Ожидаемые результаты, эффекты: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270510">
              <a:spcBef>
                <a:spcPts val="300"/>
              </a:spcBef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 в аспекте формирования образовательных результатов – </a:t>
            </a:r>
          </a:p>
          <a:p>
            <a:pPr indent="-270510">
              <a:spcBef>
                <a:spcPts val="300"/>
              </a:spcBef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 личных мотивационных ресурсов (ценностные ориентации, инициатива), «приращение» инструментальных ресурсов (освоенные познавательные действия) и когнитивных (представления, умения, навыки и как следствие рост самостоятельности);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270510">
              <a:spcBef>
                <a:spcPts val="300"/>
              </a:spcBef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 в аспекте улучшения условий образовательной деятельности –  за счет того, что прогулка не ограничивается рамками одного участка, а используется вся территория, образовательная деятельность более разнообразна и многогранна. Свобода выбора стимулирует познавательную активность, процесс познания становится осознанным, с радостью от открытий;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270510">
              <a:spcBef>
                <a:spcPts val="300"/>
              </a:spcBef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 в аспекте эффективности деятельности педагогических и управленческих кадров – позитивное восприятие нового проекта и развитие педагогического потенциала коллектива, и возникновение более плодотворных новых связей между коллегами;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- в аспекте пространственно-архитектурного переустройства – каждый уголок территории по-своему полезен и интересен для ребенка. В будущем  планируем добавлять новые локации.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0923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83920C4-4884-3B6C-991F-D40A5787D945}"/>
              </a:ext>
            </a:extLst>
          </p:cNvPr>
          <p:cNvSpPr/>
          <p:nvPr/>
        </p:nvSpPr>
        <p:spPr>
          <a:xfrm>
            <a:off x="1910080" y="1249679"/>
            <a:ext cx="9441092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Перспектива применения:</a:t>
            </a:r>
          </a:p>
          <a:p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познавательная активность наряду с двигательной и на свежем воздухе – это необходимое условие, определяющее здоровье, физическую и умственную работоспособность, творческое разнообразие. </a:t>
            </a: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Всё это звучит сейчас для нашего коллектива как идеальная формула развития детей. </a:t>
            </a: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Мы решили, что будем применять её и дальше.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177211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133</TotalTime>
  <Words>631</Words>
  <Application>Microsoft Office PowerPoint</Application>
  <PresentationFormat>Широкоэкранный</PresentationFormat>
  <Paragraphs>50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«Территория игры – без границ» </dc:title>
  <dc:creator>Jane Black</dc:creator>
  <cp:lastModifiedBy>Jane Black</cp:lastModifiedBy>
  <cp:revision>13</cp:revision>
  <dcterms:created xsi:type="dcterms:W3CDTF">2022-07-26T13:34:52Z</dcterms:created>
  <dcterms:modified xsi:type="dcterms:W3CDTF">2022-07-28T08:01:43Z</dcterms:modified>
</cp:coreProperties>
</file>