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1" r:id="rId5"/>
    <p:sldId id="266" r:id="rId6"/>
    <p:sldId id="259" r:id="rId7"/>
    <p:sldId id="262" r:id="rId8"/>
    <p:sldId id="264" r:id="rId9"/>
    <p:sldId id="263" r:id="rId10"/>
    <p:sldId id="265" r:id="rId11"/>
    <p:sldId id="267" r:id="rId12"/>
    <p:sldId id="268" r:id="rId13"/>
    <p:sldId id="260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F58E6-D120-434A-8441-2ED451BA4A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BFB93F-9ED4-4F98-BF24-5E8FA934F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79186E-5362-4E4C-AAB9-919447AE3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AC2311-D228-45AC-8D99-7C28A9602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E05C7A-A1CB-4031-B32C-84EA42465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18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2D443-A072-4D00-9555-34CCA4737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B8B483-5869-49A0-956C-5C2288CA6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4E7791-6844-4893-A01F-15FF9B0BB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FE7AD5-EBDA-4BAD-A876-B150131B6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D63F26-50C3-41ED-98A4-80F08DC14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768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F6E78F1-D6BE-42B2-8D58-3682BC2161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31E1CC-AA84-47C8-88C8-C5AA4F2CF1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C8983B-90BF-41A3-A558-0FA7F5B68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3E2DA0-A972-4BF6-AA2C-6D65B825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9A803A-E6F3-4991-A91E-BD1AD65A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18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770E0-7D56-426B-9A47-8B45636C5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0830CB-2569-4DB9-A025-BF18AB1E5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D0EDE9-C7B9-4B97-96E8-ECF8E0458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0171EA-58D8-4659-977D-A6EB69B86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B311E6-7935-4BBA-9BBF-CD2E9EE67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2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FF1E3-90AB-4E10-974D-A5D97445D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2399A9-60DA-4656-BF85-1B657BC1D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F0BBD4-063E-4EA6-8A00-DCA26D94B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215D23-AFA7-413E-86AA-B6869021F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C73188-3AB8-4B6D-9F99-61B301EED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10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1C886-FAF5-4119-810E-7996A465B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0E9191-F7A3-4C8E-9812-76A98828D7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3FEB88-28E6-4B94-9C39-CD29108CC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5A0C39-599B-4EEF-95DF-363D65C5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2DF089-C429-47B5-A083-5842820B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5629CD-5765-4813-AFD5-17630CBCF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165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71791-BACD-48CC-A7A2-71AE96E11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F778FB-FA80-46EC-B6B4-E09E95A90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0BBEC0-E58D-43A5-90BE-7BC07B9A8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22EB04E-B3AB-4900-AB26-82D292A275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330AF5-DBE0-42AD-BEB1-3934083029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219DBD-8392-4CA6-99B7-41A36500C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94BE126-AD43-4BB2-8561-44DB16982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96FEE5A-D9AF-4C05-BEA4-035E388A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93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F67C33-1CEC-47FF-8254-70D4F0C54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11CC46-B05C-42C5-98E8-268ECED45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5752276-56D9-498A-B64A-D3C5E810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CDC0D8-943A-4C40-8469-DF5594662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74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47E5316-ABCC-4344-A663-B6355BCC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4ED680F-4B57-4DFE-A674-52438FCD0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7D41C2F-8DDB-4CE2-9E30-F9B6B1DA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67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5E91B1-7A53-43F0-957B-435B10AC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67ED53-9F81-4C22-9097-85A57B852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C42F69-C472-4A7B-960D-685A33BAB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CE86CC-58B8-4E79-81FB-B3E00431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DD9A46-6378-4A07-B33E-0ECDDD47A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8EE890-A570-42F4-8CB8-AE98C8FF5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5CE21-5B3B-4874-9D5E-3EF7F4115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BD403C9-823E-4476-9604-122D8B352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E60FC2-9708-4305-8BC8-969377BCC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56AC58-0968-43E1-B58D-84A3F3092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16C13B-3362-47A6-B5E7-38E2F996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AD14C9-B3AC-4787-941B-2E4C654BE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19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131A3-5E93-4AA7-B26F-0E789FA03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AF99A0-5CCB-4596-8787-7E833B1E6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C7D276-CA11-4895-907E-519319552E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964B3-203A-49F0-BBE0-6A7E80D1B70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FA6FD6-198E-46C1-8D75-B7B3C9362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C66FAA-8D75-4C10-9FB0-16DA877A9F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3A342-82EE-49B2-884D-FDF65CB3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6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9D1A67-DF9B-47F6-BFB2-0633758A6D63}"/>
              </a:ext>
            </a:extLst>
          </p:cNvPr>
          <p:cNvSpPr txBox="1"/>
          <p:nvPr/>
        </p:nvSpPr>
        <p:spPr>
          <a:xfrm>
            <a:off x="1162594" y="979715"/>
            <a:ext cx="8386355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pPr algn="ctr"/>
            <a:endParaRPr lang="ru-RU" sz="2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воздух и вода – наши лучшие друзья!</a:t>
            </a:r>
          </a:p>
          <a:p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и провела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Вореженкова С.В.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№7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г.Санкт –Петербург 2019г. </a:t>
            </a:r>
          </a:p>
        </p:txBody>
      </p:sp>
    </p:spTree>
    <p:extLst>
      <p:ext uri="{BB962C8B-B14F-4D97-AF65-F5344CB8AC3E}">
        <p14:creationId xmlns:p14="http://schemas.microsoft.com/office/powerpoint/2010/main" val="404702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C7F074-D1C1-486D-8EC7-8CF28863E8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3" y="0"/>
            <a:ext cx="10842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1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3A8FE7-3696-4832-BCD6-36BA6511D6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0"/>
            <a:ext cx="11181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97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B44A78-F2B1-4692-8572-162F51CB3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77" y="0"/>
            <a:ext cx="112993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69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ACF603-59CE-4362-AB15-D8A39529D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9" y="222069"/>
            <a:ext cx="10972800" cy="642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7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554C5B-69D4-4E54-9029-A57731CFF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7" y="359228"/>
            <a:ext cx="11090366" cy="6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093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B3CA26-AEFF-45B3-B4EF-2365F50F6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75" y="666318"/>
            <a:ext cx="11351622" cy="60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94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2CB1B7-8086-41E0-BB55-C854D2B3F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6" y="182881"/>
            <a:ext cx="11434354" cy="677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57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3FB525-EBED-4B11-A880-D1F83BA6E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65" y="0"/>
            <a:ext cx="9147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4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15C5A4-019E-47E6-9B15-FE0F4B99D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" y="0"/>
            <a:ext cx="11591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828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3944EB-C813-47DD-A005-6B9DA471C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" y="509451"/>
            <a:ext cx="10881360" cy="610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41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B487DE-90C3-43C0-86E7-7C4D684AF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" y="339634"/>
            <a:ext cx="10881360" cy="651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7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86E57B-91BB-449D-9506-97D9465D5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" y="0"/>
            <a:ext cx="110119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65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1809C6-3872-41FB-B833-3B1AB01AB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49" y="-248194"/>
            <a:ext cx="10620102" cy="683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17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31</Words>
  <Application>Microsoft Office PowerPoint</Application>
  <PresentationFormat>Широкоэкранный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voreghenkovslava@outlook.com</dc:creator>
  <cp:lastModifiedBy>пк</cp:lastModifiedBy>
  <cp:revision>5</cp:revision>
  <dcterms:created xsi:type="dcterms:W3CDTF">2019-05-29T16:43:41Z</dcterms:created>
  <dcterms:modified xsi:type="dcterms:W3CDTF">2022-11-10T11:20:59Z</dcterms:modified>
</cp:coreProperties>
</file>