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9" r:id="rId4"/>
    <p:sldId id="258" r:id="rId5"/>
    <p:sldId id="261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5" autoAdjust="0"/>
    <p:restoredTop sz="94716" autoAdjust="0"/>
  </p:normalViewPr>
  <p:slideViewPr>
    <p:cSldViewPr>
      <p:cViewPr varScale="1">
        <p:scale>
          <a:sx n="54" d="100"/>
          <a:sy n="54" d="100"/>
        </p:scale>
        <p:origin x="-1142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1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2" d="100"/>
          <a:sy n="42" d="100"/>
        </p:scale>
        <p:origin x="-641" y="-55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Успешность</c:v>
                </c:pt>
              </c:strCache>
            </c:strRef>
          </c:tx>
          <c:explosion val="25"/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82</c:v>
                </c:pt>
                <c:pt idx="1">
                  <c:v>18</c:v>
                </c:pt>
              </c:numCache>
            </c:numRef>
          </c:val>
        </c:ser>
        <c:firstSliceAng val="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701BE9-ECB4-4E11-9082-9EF377EB2ABD}" type="doc">
      <dgm:prSet loTypeId="urn:microsoft.com/office/officeart/2005/8/layout/hierarchy4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691B585-D086-49F3-8DE7-332CDF20511A}">
      <dgm:prSet phldrT="[Текст]" custT="1"/>
      <dgm:spPr/>
      <dgm:t>
        <a:bodyPr/>
        <a:lstStyle/>
        <a:p>
          <a:r>
            <a:rPr lang="ru-RU" sz="2800" dirty="0" smtClean="0"/>
            <a:t>ЗАВЕДУЮЩИЙ ДОУ</a:t>
          </a:r>
          <a:endParaRPr lang="ru-RU" sz="2800" dirty="0"/>
        </a:p>
      </dgm:t>
    </dgm:pt>
    <dgm:pt modelId="{BAB40570-66FB-44F5-9EB8-5BA2639AC4F4}" type="parTrans" cxnId="{345BBB88-4A62-4DDD-94D7-40DB3960E22E}">
      <dgm:prSet/>
      <dgm:spPr/>
      <dgm:t>
        <a:bodyPr/>
        <a:lstStyle/>
        <a:p>
          <a:endParaRPr lang="ru-RU"/>
        </a:p>
      </dgm:t>
    </dgm:pt>
    <dgm:pt modelId="{3F408D44-9E0F-4766-8957-3BE4C6E7C0DC}" type="sibTrans" cxnId="{345BBB88-4A62-4DDD-94D7-40DB3960E22E}">
      <dgm:prSet/>
      <dgm:spPr/>
      <dgm:t>
        <a:bodyPr/>
        <a:lstStyle/>
        <a:p>
          <a:endParaRPr lang="ru-RU"/>
        </a:p>
      </dgm:t>
    </dgm:pt>
    <dgm:pt modelId="{2FF22AFA-57A8-46D9-BC81-8C96355E0AD2}">
      <dgm:prSet phldrT="[Текст]" custT="1"/>
      <dgm:spPr/>
      <dgm:t>
        <a:bodyPr/>
        <a:lstStyle/>
        <a:p>
          <a:r>
            <a:rPr lang="ru-RU" sz="2800" dirty="0" smtClean="0"/>
            <a:t>ТВОРЧЕСКАЯ ГРУППА</a:t>
          </a:r>
          <a:endParaRPr lang="ru-RU" sz="2800" dirty="0"/>
        </a:p>
      </dgm:t>
    </dgm:pt>
    <dgm:pt modelId="{F4E50455-B46C-4136-A836-84E030858FBA}" type="parTrans" cxnId="{5B70E4A9-8272-437A-A820-06AF3530D596}">
      <dgm:prSet/>
      <dgm:spPr/>
      <dgm:t>
        <a:bodyPr/>
        <a:lstStyle/>
        <a:p>
          <a:endParaRPr lang="ru-RU"/>
        </a:p>
      </dgm:t>
    </dgm:pt>
    <dgm:pt modelId="{A20E7371-54A5-4FA2-B2B9-459CF742E660}" type="sibTrans" cxnId="{5B70E4A9-8272-437A-A820-06AF3530D596}">
      <dgm:prSet/>
      <dgm:spPr/>
      <dgm:t>
        <a:bodyPr/>
        <a:lstStyle/>
        <a:p>
          <a:endParaRPr lang="ru-RU"/>
        </a:p>
      </dgm:t>
    </dgm:pt>
    <dgm:pt modelId="{93AE6F06-2117-4B6C-85E7-D6C44FB9C411}">
      <dgm:prSet phldrT="[Текст]" custT="1"/>
      <dgm:spPr/>
      <dgm:t>
        <a:bodyPr/>
        <a:lstStyle/>
        <a:p>
          <a:r>
            <a:rPr lang="ru-RU" sz="2800" dirty="0" smtClean="0"/>
            <a:t>Учитель-логопед</a:t>
          </a:r>
          <a:endParaRPr lang="ru-RU" sz="2800" dirty="0"/>
        </a:p>
      </dgm:t>
    </dgm:pt>
    <dgm:pt modelId="{E71C6BDA-E604-43B9-BE7A-8DD71437933A}" type="parTrans" cxnId="{9958F87F-AEDC-4765-9DA3-AC33C43EE1A0}">
      <dgm:prSet/>
      <dgm:spPr/>
      <dgm:t>
        <a:bodyPr/>
        <a:lstStyle/>
        <a:p>
          <a:endParaRPr lang="ru-RU"/>
        </a:p>
      </dgm:t>
    </dgm:pt>
    <dgm:pt modelId="{1A3FC838-4F91-43D0-AED1-72921E232726}" type="sibTrans" cxnId="{9958F87F-AEDC-4765-9DA3-AC33C43EE1A0}">
      <dgm:prSet/>
      <dgm:spPr/>
      <dgm:t>
        <a:bodyPr/>
        <a:lstStyle/>
        <a:p>
          <a:endParaRPr lang="ru-RU"/>
        </a:p>
      </dgm:t>
    </dgm:pt>
    <dgm:pt modelId="{0CEA5CB3-0752-4FD7-B61B-4E0340E5D9E0}">
      <dgm:prSet phldrT="[Текст]" custT="1"/>
      <dgm:spPr/>
      <dgm:t>
        <a:bodyPr/>
        <a:lstStyle/>
        <a:p>
          <a:r>
            <a:rPr lang="ru-RU" sz="2800" dirty="0" smtClean="0"/>
            <a:t>Воспитатель</a:t>
          </a:r>
          <a:endParaRPr lang="ru-RU" sz="2800" dirty="0"/>
        </a:p>
      </dgm:t>
    </dgm:pt>
    <dgm:pt modelId="{A31937C6-B132-4E77-91F4-F5933BE58570}" type="parTrans" cxnId="{01346749-E3EB-4291-AC9F-C43BA2D12BE4}">
      <dgm:prSet/>
      <dgm:spPr/>
      <dgm:t>
        <a:bodyPr/>
        <a:lstStyle/>
        <a:p>
          <a:endParaRPr lang="ru-RU"/>
        </a:p>
      </dgm:t>
    </dgm:pt>
    <dgm:pt modelId="{198EDB8C-FA2C-49AF-8EFE-164710E5A129}" type="sibTrans" cxnId="{01346749-E3EB-4291-AC9F-C43BA2D12BE4}">
      <dgm:prSet/>
      <dgm:spPr/>
      <dgm:t>
        <a:bodyPr/>
        <a:lstStyle/>
        <a:p>
          <a:endParaRPr lang="ru-RU"/>
        </a:p>
      </dgm:t>
    </dgm:pt>
    <dgm:pt modelId="{1F25AE5E-2F35-4082-91CE-D11D0DD9C97A}">
      <dgm:prSet phldrT="[Текст]" custT="1"/>
      <dgm:spPr>
        <a:solidFill>
          <a:schemeClr val="accent4">
            <a:lumMod val="40000"/>
            <a:lumOff val="60000"/>
          </a:schemeClr>
        </a:solidFill>
        <a:effectLst>
          <a:innerShdw blurRad="63500" dist="50800" dir="54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ru-RU" sz="2800" dirty="0" smtClean="0"/>
            <a:t>Зам.зав. </a:t>
          </a:r>
        </a:p>
        <a:p>
          <a:r>
            <a:rPr lang="ru-RU" sz="2800" dirty="0" smtClean="0"/>
            <a:t>по УВР</a:t>
          </a:r>
          <a:endParaRPr lang="ru-RU" sz="2800" dirty="0"/>
        </a:p>
      </dgm:t>
    </dgm:pt>
    <dgm:pt modelId="{0294C1CC-0ABC-4652-A42E-5497F63FD97C}" type="parTrans" cxnId="{BB1FF56B-03A4-4450-880C-CCA144740CB6}">
      <dgm:prSet/>
      <dgm:spPr/>
      <dgm:t>
        <a:bodyPr/>
        <a:lstStyle/>
        <a:p>
          <a:endParaRPr lang="ru-RU"/>
        </a:p>
      </dgm:t>
    </dgm:pt>
    <dgm:pt modelId="{7E421AA5-6B5D-473C-BE8A-7A8EF6C777B5}" type="sibTrans" cxnId="{BB1FF56B-03A4-4450-880C-CCA144740CB6}">
      <dgm:prSet/>
      <dgm:spPr/>
      <dgm:t>
        <a:bodyPr/>
        <a:lstStyle/>
        <a:p>
          <a:endParaRPr lang="ru-RU"/>
        </a:p>
      </dgm:t>
    </dgm:pt>
    <dgm:pt modelId="{0EB59682-5BB5-43A1-A2EE-873610A43ADF}" type="pres">
      <dgm:prSet presAssocID="{54701BE9-ECB4-4E11-9082-9EF377EB2AB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46889B5-AE7A-4B53-9C62-7165D5C32CF5}" type="pres">
      <dgm:prSet presAssocID="{2691B585-D086-49F3-8DE7-332CDF20511A}" presName="vertOne" presStyleCnt="0"/>
      <dgm:spPr/>
    </dgm:pt>
    <dgm:pt modelId="{9F40E8A0-9392-4EA5-9D9C-4F58135B3160}" type="pres">
      <dgm:prSet presAssocID="{2691B585-D086-49F3-8DE7-332CDF20511A}" presName="txOne" presStyleLbl="node0" presStyleIdx="0" presStyleCnt="1" custScaleX="59772" custLinFactNeighborX="-20075" custLinFactNeighborY="-3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6DBC8D2-F32E-429C-86AC-73DF898E0F46}" type="pres">
      <dgm:prSet presAssocID="{2691B585-D086-49F3-8DE7-332CDF20511A}" presName="parTransOne" presStyleCnt="0"/>
      <dgm:spPr/>
    </dgm:pt>
    <dgm:pt modelId="{1D75B7BD-5BEE-435A-BCE2-01FC0F0777DC}" type="pres">
      <dgm:prSet presAssocID="{2691B585-D086-49F3-8DE7-332CDF20511A}" presName="horzOne" presStyleCnt="0"/>
      <dgm:spPr/>
    </dgm:pt>
    <dgm:pt modelId="{B1E38322-09D3-413E-93D0-07DB7B9A27EC}" type="pres">
      <dgm:prSet presAssocID="{2FF22AFA-57A8-46D9-BC81-8C96355E0AD2}" presName="vertTwo" presStyleCnt="0"/>
      <dgm:spPr/>
    </dgm:pt>
    <dgm:pt modelId="{7740EAB6-A02A-4C5A-9E08-F5DFDFAFEF3C}" type="pres">
      <dgm:prSet presAssocID="{2FF22AFA-57A8-46D9-BC81-8C96355E0AD2}" presName="txTwo" presStyleLbl="node2" presStyleIdx="0" presStyleCnt="2" custLinFactNeighborX="29189" custLinFactNeighborY="95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920C496-A7CC-474B-ABAD-DAF84F85E570}" type="pres">
      <dgm:prSet presAssocID="{2FF22AFA-57A8-46D9-BC81-8C96355E0AD2}" presName="parTransTwo" presStyleCnt="0"/>
      <dgm:spPr/>
    </dgm:pt>
    <dgm:pt modelId="{5855838F-1434-46E4-95C1-4442EC650531}" type="pres">
      <dgm:prSet presAssocID="{2FF22AFA-57A8-46D9-BC81-8C96355E0AD2}" presName="horzTwo" presStyleCnt="0"/>
      <dgm:spPr/>
    </dgm:pt>
    <dgm:pt modelId="{6C5FF9BC-FD50-473E-862C-3F2D19328FD2}" type="pres">
      <dgm:prSet presAssocID="{93AE6F06-2117-4B6C-85E7-D6C44FB9C411}" presName="vertThree" presStyleCnt="0"/>
      <dgm:spPr/>
    </dgm:pt>
    <dgm:pt modelId="{85DAEBFA-93D2-4AE0-B810-57BC818EAD24}" type="pres">
      <dgm:prSet presAssocID="{93AE6F06-2117-4B6C-85E7-D6C44FB9C411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5015A51-469E-4B40-9105-2AFA61E72C0D}" type="pres">
      <dgm:prSet presAssocID="{93AE6F06-2117-4B6C-85E7-D6C44FB9C411}" presName="horzThree" presStyleCnt="0"/>
      <dgm:spPr/>
    </dgm:pt>
    <dgm:pt modelId="{A63C937C-3F9D-4E9F-9299-163BC116EF95}" type="pres">
      <dgm:prSet presAssocID="{1A3FC838-4F91-43D0-AED1-72921E232726}" presName="sibSpaceThree" presStyleCnt="0"/>
      <dgm:spPr/>
    </dgm:pt>
    <dgm:pt modelId="{0C327340-DE49-4A22-939A-222D7263E3C5}" type="pres">
      <dgm:prSet presAssocID="{0CEA5CB3-0752-4FD7-B61B-4E0340E5D9E0}" presName="vertThree" presStyleCnt="0"/>
      <dgm:spPr/>
    </dgm:pt>
    <dgm:pt modelId="{331F5872-6AD5-481C-B796-980CC91C2302}" type="pres">
      <dgm:prSet presAssocID="{0CEA5CB3-0752-4FD7-B61B-4E0340E5D9E0}" presName="txThree" presStyleLbl="node3" presStyleIdx="1" presStyleCnt="2" custScaleX="106158" custLinFactNeighborX="-809" custLinFactNeighborY="22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9F84736-FF64-4BF8-B8D3-78B95CE44AFB}" type="pres">
      <dgm:prSet presAssocID="{0CEA5CB3-0752-4FD7-B61B-4E0340E5D9E0}" presName="horzThree" presStyleCnt="0"/>
      <dgm:spPr/>
    </dgm:pt>
    <dgm:pt modelId="{F2945BA7-3B33-492D-81B5-C6E7072DBE53}" type="pres">
      <dgm:prSet presAssocID="{A20E7371-54A5-4FA2-B2B9-459CF742E660}" presName="sibSpaceTwo" presStyleCnt="0"/>
      <dgm:spPr/>
    </dgm:pt>
    <dgm:pt modelId="{940457EA-C245-4F97-9FD0-AE34B9317156}" type="pres">
      <dgm:prSet presAssocID="{1F25AE5E-2F35-4082-91CE-D11D0DD9C97A}" presName="vertTwo" presStyleCnt="0"/>
      <dgm:spPr/>
    </dgm:pt>
    <dgm:pt modelId="{5EC0533F-784B-4E74-AC86-ADA362E33B0D}" type="pres">
      <dgm:prSet presAssocID="{1F25AE5E-2F35-4082-91CE-D11D0DD9C97A}" presName="txTwo" presStyleLbl="node2" presStyleIdx="1" presStyleCnt="2" custLinFactY="13998" custLinFactNeighborX="-3391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4B9861C-432E-446E-8C0E-D842FA6C9E97}" type="pres">
      <dgm:prSet presAssocID="{1F25AE5E-2F35-4082-91CE-D11D0DD9C97A}" presName="horzTwo" presStyleCnt="0"/>
      <dgm:spPr/>
    </dgm:pt>
  </dgm:ptLst>
  <dgm:cxnLst>
    <dgm:cxn modelId="{01346749-E3EB-4291-AC9F-C43BA2D12BE4}" srcId="{2FF22AFA-57A8-46D9-BC81-8C96355E0AD2}" destId="{0CEA5CB3-0752-4FD7-B61B-4E0340E5D9E0}" srcOrd="1" destOrd="0" parTransId="{A31937C6-B132-4E77-91F4-F5933BE58570}" sibTransId="{198EDB8C-FA2C-49AF-8EFE-164710E5A129}"/>
    <dgm:cxn modelId="{5A6D3EF9-F500-414E-8B2F-38F65EED16AC}" type="presOf" srcId="{0CEA5CB3-0752-4FD7-B61B-4E0340E5D9E0}" destId="{331F5872-6AD5-481C-B796-980CC91C2302}" srcOrd="0" destOrd="0" presId="urn:microsoft.com/office/officeart/2005/8/layout/hierarchy4"/>
    <dgm:cxn modelId="{345BBB88-4A62-4DDD-94D7-40DB3960E22E}" srcId="{54701BE9-ECB4-4E11-9082-9EF377EB2ABD}" destId="{2691B585-D086-49F3-8DE7-332CDF20511A}" srcOrd="0" destOrd="0" parTransId="{BAB40570-66FB-44F5-9EB8-5BA2639AC4F4}" sibTransId="{3F408D44-9E0F-4766-8957-3BE4C6E7C0DC}"/>
    <dgm:cxn modelId="{B7C2296A-CB68-443F-924B-A0858B6BAF6D}" type="presOf" srcId="{2691B585-D086-49F3-8DE7-332CDF20511A}" destId="{9F40E8A0-9392-4EA5-9D9C-4F58135B3160}" srcOrd="0" destOrd="0" presId="urn:microsoft.com/office/officeart/2005/8/layout/hierarchy4"/>
    <dgm:cxn modelId="{73E31027-B852-4CEA-B677-65FED884A75A}" type="presOf" srcId="{54701BE9-ECB4-4E11-9082-9EF377EB2ABD}" destId="{0EB59682-5BB5-43A1-A2EE-873610A43ADF}" srcOrd="0" destOrd="0" presId="urn:microsoft.com/office/officeart/2005/8/layout/hierarchy4"/>
    <dgm:cxn modelId="{5B70E4A9-8272-437A-A820-06AF3530D596}" srcId="{2691B585-D086-49F3-8DE7-332CDF20511A}" destId="{2FF22AFA-57A8-46D9-BC81-8C96355E0AD2}" srcOrd="0" destOrd="0" parTransId="{F4E50455-B46C-4136-A836-84E030858FBA}" sibTransId="{A20E7371-54A5-4FA2-B2B9-459CF742E660}"/>
    <dgm:cxn modelId="{3E80F285-5816-48B2-8359-6B0BE439EBC6}" type="presOf" srcId="{93AE6F06-2117-4B6C-85E7-D6C44FB9C411}" destId="{85DAEBFA-93D2-4AE0-B810-57BC818EAD24}" srcOrd="0" destOrd="0" presId="urn:microsoft.com/office/officeart/2005/8/layout/hierarchy4"/>
    <dgm:cxn modelId="{908D4EEA-1AF0-4CB2-8BA7-3FADB95C5AE6}" type="presOf" srcId="{1F25AE5E-2F35-4082-91CE-D11D0DD9C97A}" destId="{5EC0533F-784B-4E74-AC86-ADA362E33B0D}" srcOrd="0" destOrd="0" presId="urn:microsoft.com/office/officeart/2005/8/layout/hierarchy4"/>
    <dgm:cxn modelId="{7CD7D676-0540-4AA8-B30E-3F2444ADC484}" type="presOf" srcId="{2FF22AFA-57A8-46D9-BC81-8C96355E0AD2}" destId="{7740EAB6-A02A-4C5A-9E08-F5DFDFAFEF3C}" srcOrd="0" destOrd="0" presId="urn:microsoft.com/office/officeart/2005/8/layout/hierarchy4"/>
    <dgm:cxn modelId="{9958F87F-AEDC-4765-9DA3-AC33C43EE1A0}" srcId="{2FF22AFA-57A8-46D9-BC81-8C96355E0AD2}" destId="{93AE6F06-2117-4B6C-85E7-D6C44FB9C411}" srcOrd="0" destOrd="0" parTransId="{E71C6BDA-E604-43B9-BE7A-8DD71437933A}" sibTransId="{1A3FC838-4F91-43D0-AED1-72921E232726}"/>
    <dgm:cxn modelId="{BB1FF56B-03A4-4450-880C-CCA144740CB6}" srcId="{2691B585-D086-49F3-8DE7-332CDF20511A}" destId="{1F25AE5E-2F35-4082-91CE-D11D0DD9C97A}" srcOrd="1" destOrd="0" parTransId="{0294C1CC-0ABC-4652-A42E-5497F63FD97C}" sibTransId="{7E421AA5-6B5D-473C-BE8A-7A8EF6C777B5}"/>
    <dgm:cxn modelId="{B42CCFB6-1089-4FA9-AFDA-CBA66F680F85}" type="presParOf" srcId="{0EB59682-5BB5-43A1-A2EE-873610A43ADF}" destId="{046889B5-AE7A-4B53-9C62-7165D5C32CF5}" srcOrd="0" destOrd="0" presId="urn:microsoft.com/office/officeart/2005/8/layout/hierarchy4"/>
    <dgm:cxn modelId="{F13218D1-27E8-4685-921C-03BD36AA0B49}" type="presParOf" srcId="{046889B5-AE7A-4B53-9C62-7165D5C32CF5}" destId="{9F40E8A0-9392-4EA5-9D9C-4F58135B3160}" srcOrd="0" destOrd="0" presId="urn:microsoft.com/office/officeart/2005/8/layout/hierarchy4"/>
    <dgm:cxn modelId="{004A1CB6-1550-4F31-A72F-E0A233CFE5A3}" type="presParOf" srcId="{046889B5-AE7A-4B53-9C62-7165D5C32CF5}" destId="{B6DBC8D2-F32E-429C-86AC-73DF898E0F46}" srcOrd="1" destOrd="0" presId="urn:microsoft.com/office/officeart/2005/8/layout/hierarchy4"/>
    <dgm:cxn modelId="{D2DCE0EF-2805-4550-968B-6DA9712D6933}" type="presParOf" srcId="{046889B5-AE7A-4B53-9C62-7165D5C32CF5}" destId="{1D75B7BD-5BEE-435A-BCE2-01FC0F0777DC}" srcOrd="2" destOrd="0" presId="urn:microsoft.com/office/officeart/2005/8/layout/hierarchy4"/>
    <dgm:cxn modelId="{8B9BB59A-D91E-43CD-B67D-1B7D1197FCFD}" type="presParOf" srcId="{1D75B7BD-5BEE-435A-BCE2-01FC0F0777DC}" destId="{B1E38322-09D3-413E-93D0-07DB7B9A27EC}" srcOrd="0" destOrd="0" presId="urn:microsoft.com/office/officeart/2005/8/layout/hierarchy4"/>
    <dgm:cxn modelId="{1C2AB4F4-8D06-4F2F-8CC1-2FCBAD4150C3}" type="presParOf" srcId="{B1E38322-09D3-413E-93D0-07DB7B9A27EC}" destId="{7740EAB6-A02A-4C5A-9E08-F5DFDFAFEF3C}" srcOrd="0" destOrd="0" presId="urn:microsoft.com/office/officeart/2005/8/layout/hierarchy4"/>
    <dgm:cxn modelId="{2937B706-5444-4D73-AD04-3EE4ACDFA885}" type="presParOf" srcId="{B1E38322-09D3-413E-93D0-07DB7B9A27EC}" destId="{D920C496-A7CC-474B-ABAD-DAF84F85E570}" srcOrd="1" destOrd="0" presId="urn:microsoft.com/office/officeart/2005/8/layout/hierarchy4"/>
    <dgm:cxn modelId="{857A4032-526D-4A9D-AFA4-EA7FBF9C244B}" type="presParOf" srcId="{B1E38322-09D3-413E-93D0-07DB7B9A27EC}" destId="{5855838F-1434-46E4-95C1-4442EC650531}" srcOrd="2" destOrd="0" presId="urn:microsoft.com/office/officeart/2005/8/layout/hierarchy4"/>
    <dgm:cxn modelId="{F6CB80A9-FEDC-43A2-A135-602207C5320B}" type="presParOf" srcId="{5855838F-1434-46E4-95C1-4442EC650531}" destId="{6C5FF9BC-FD50-473E-862C-3F2D19328FD2}" srcOrd="0" destOrd="0" presId="urn:microsoft.com/office/officeart/2005/8/layout/hierarchy4"/>
    <dgm:cxn modelId="{145AFBAB-B187-4FCC-BBC3-DF72601C1086}" type="presParOf" srcId="{6C5FF9BC-FD50-473E-862C-3F2D19328FD2}" destId="{85DAEBFA-93D2-4AE0-B810-57BC818EAD24}" srcOrd="0" destOrd="0" presId="urn:microsoft.com/office/officeart/2005/8/layout/hierarchy4"/>
    <dgm:cxn modelId="{48119ABD-5329-47BD-9749-07070684CE81}" type="presParOf" srcId="{6C5FF9BC-FD50-473E-862C-3F2D19328FD2}" destId="{55015A51-469E-4B40-9105-2AFA61E72C0D}" srcOrd="1" destOrd="0" presId="urn:microsoft.com/office/officeart/2005/8/layout/hierarchy4"/>
    <dgm:cxn modelId="{6F2FAFC0-F0FD-4CFB-8CBE-0422368CFDC7}" type="presParOf" srcId="{5855838F-1434-46E4-95C1-4442EC650531}" destId="{A63C937C-3F9D-4E9F-9299-163BC116EF95}" srcOrd="1" destOrd="0" presId="urn:microsoft.com/office/officeart/2005/8/layout/hierarchy4"/>
    <dgm:cxn modelId="{FF6A90EA-ED6A-459A-9482-2D261D053FF5}" type="presParOf" srcId="{5855838F-1434-46E4-95C1-4442EC650531}" destId="{0C327340-DE49-4A22-939A-222D7263E3C5}" srcOrd="2" destOrd="0" presId="urn:microsoft.com/office/officeart/2005/8/layout/hierarchy4"/>
    <dgm:cxn modelId="{19A1F5D8-2115-4281-A0CB-000CD88E0958}" type="presParOf" srcId="{0C327340-DE49-4A22-939A-222D7263E3C5}" destId="{331F5872-6AD5-481C-B796-980CC91C2302}" srcOrd="0" destOrd="0" presId="urn:microsoft.com/office/officeart/2005/8/layout/hierarchy4"/>
    <dgm:cxn modelId="{140A4A44-9BC2-4B73-AB22-F94A7055FDAF}" type="presParOf" srcId="{0C327340-DE49-4A22-939A-222D7263E3C5}" destId="{D9F84736-FF64-4BF8-B8D3-78B95CE44AFB}" srcOrd="1" destOrd="0" presId="urn:microsoft.com/office/officeart/2005/8/layout/hierarchy4"/>
    <dgm:cxn modelId="{15CC0EBD-C64F-4E95-94D3-656CEC9EDF07}" type="presParOf" srcId="{1D75B7BD-5BEE-435A-BCE2-01FC0F0777DC}" destId="{F2945BA7-3B33-492D-81B5-C6E7072DBE53}" srcOrd="1" destOrd="0" presId="urn:microsoft.com/office/officeart/2005/8/layout/hierarchy4"/>
    <dgm:cxn modelId="{BB334B4B-CA22-42B4-9315-D07BB3DCBD41}" type="presParOf" srcId="{1D75B7BD-5BEE-435A-BCE2-01FC0F0777DC}" destId="{940457EA-C245-4F97-9FD0-AE34B9317156}" srcOrd="2" destOrd="0" presId="urn:microsoft.com/office/officeart/2005/8/layout/hierarchy4"/>
    <dgm:cxn modelId="{6752B114-6899-40F9-BBE2-AF306EDC1E27}" type="presParOf" srcId="{940457EA-C245-4F97-9FD0-AE34B9317156}" destId="{5EC0533F-784B-4E74-AC86-ADA362E33B0D}" srcOrd="0" destOrd="0" presId="urn:microsoft.com/office/officeart/2005/8/layout/hierarchy4"/>
    <dgm:cxn modelId="{F90F8FE6-CB8D-49FA-BAC9-2997E9B5E05E}" type="presParOf" srcId="{940457EA-C245-4F97-9FD0-AE34B9317156}" destId="{A4B9861C-432E-446E-8C0E-D842FA6C9E97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5C99D3-87D5-466C-8723-88A760C81A92}" type="doc">
      <dgm:prSet loTypeId="urn:microsoft.com/office/officeart/2005/8/layout/vList5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4957319-C9BC-4E1B-B32D-AF91560DF288}">
      <dgm:prSet phldrT="[Текст]"/>
      <dgm:spPr/>
      <dgm:t>
        <a:bodyPr/>
        <a:lstStyle/>
        <a:p>
          <a:r>
            <a:rPr lang="ru-RU" dirty="0" smtClean="0"/>
            <a:t>подготовительный</a:t>
          </a:r>
          <a:endParaRPr lang="ru-RU" dirty="0"/>
        </a:p>
      </dgm:t>
    </dgm:pt>
    <dgm:pt modelId="{8187EBC7-3716-45CD-8055-0EDF146B754E}" type="parTrans" cxnId="{D9FBEBB2-A804-4A64-A6AC-C17AD7EADC76}">
      <dgm:prSet/>
      <dgm:spPr/>
      <dgm:t>
        <a:bodyPr/>
        <a:lstStyle/>
        <a:p>
          <a:endParaRPr lang="ru-RU"/>
        </a:p>
      </dgm:t>
    </dgm:pt>
    <dgm:pt modelId="{F828CC06-5603-4D68-AC2A-B26C8CC96CF4}" type="sibTrans" cxnId="{D9FBEBB2-A804-4A64-A6AC-C17AD7EADC76}">
      <dgm:prSet/>
      <dgm:spPr/>
      <dgm:t>
        <a:bodyPr/>
        <a:lstStyle/>
        <a:p>
          <a:endParaRPr lang="ru-RU"/>
        </a:p>
      </dgm:t>
    </dgm:pt>
    <dgm:pt modelId="{EBF1B649-70E1-4CE4-A3F6-10C5E993DC3E}">
      <dgm:prSet phldrT="[Текст]"/>
      <dgm:spPr/>
      <dgm:t>
        <a:bodyPr/>
        <a:lstStyle/>
        <a:p>
          <a:r>
            <a:rPr lang="ru-RU" dirty="0" smtClean="0"/>
            <a:t>Выявление потребностей</a:t>
          </a:r>
          <a:endParaRPr lang="ru-RU" dirty="0"/>
        </a:p>
      </dgm:t>
    </dgm:pt>
    <dgm:pt modelId="{2AFBFEB6-B411-45AB-96C2-F840E7DFCC03}" type="parTrans" cxnId="{5DB0FC89-E63D-457F-8AEC-D2EE054B6ECD}">
      <dgm:prSet/>
      <dgm:spPr/>
      <dgm:t>
        <a:bodyPr/>
        <a:lstStyle/>
        <a:p>
          <a:endParaRPr lang="ru-RU"/>
        </a:p>
      </dgm:t>
    </dgm:pt>
    <dgm:pt modelId="{BDDFE838-1FBF-49B2-BEF0-6BF3F11B845C}" type="sibTrans" cxnId="{5DB0FC89-E63D-457F-8AEC-D2EE054B6ECD}">
      <dgm:prSet/>
      <dgm:spPr/>
      <dgm:t>
        <a:bodyPr/>
        <a:lstStyle/>
        <a:p>
          <a:endParaRPr lang="ru-RU"/>
        </a:p>
      </dgm:t>
    </dgm:pt>
    <dgm:pt modelId="{A38E044F-0115-4894-B255-7F3F6429EAA1}">
      <dgm:prSet phldrT="[Текст]"/>
      <dgm:spPr/>
      <dgm:t>
        <a:bodyPr/>
        <a:lstStyle/>
        <a:p>
          <a:r>
            <a:rPr lang="ru-RU" dirty="0" smtClean="0"/>
            <a:t>Сбор и анализ информации</a:t>
          </a:r>
          <a:endParaRPr lang="ru-RU" dirty="0"/>
        </a:p>
      </dgm:t>
    </dgm:pt>
    <dgm:pt modelId="{2482EB63-92F6-46C8-BC6F-22B58CAA854C}" type="parTrans" cxnId="{BDA377D6-DBAA-42A1-BBD0-FE982F60B778}">
      <dgm:prSet/>
      <dgm:spPr/>
      <dgm:t>
        <a:bodyPr/>
        <a:lstStyle/>
        <a:p>
          <a:endParaRPr lang="ru-RU"/>
        </a:p>
      </dgm:t>
    </dgm:pt>
    <dgm:pt modelId="{BCE0A88F-73EC-4289-9CA7-5AEC920775CA}" type="sibTrans" cxnId="{BDA377D6-DBAA-42A1-BBD0-FE982F60B778}">
      <dgm:prSet/>
      <dgm:spPr/>
      <dgm:t>
        <a:bodyPr/>
        <a:lstStyle/>
        <a:p>
          <a:endParaRPr lang="ru-RU"/>
        </a:p>
      </dgm:t>
    </dgm:pt>
    <dgm:pt modelId="{4F5E6B38-2479-4EA5-8222-F0E1FEB38026}">
      <dgm:prSet phldrT="[Текст]"/>
      <dgm:spPr/>
      <dgm:t>
        <a:bodyPr/>
        <a:lstStyle/>
        <a:p>
          <a:r>
            <a:rPr lang="ru-RU" dirty="0" smtClean="0"/>
            <a:t>практический</a:t>
          </a:r>
          <a:endParaRPr lang="ru-RU" dirty="0"/>
        </a:p>
      </dgm:t>
    </dgm:pt>
    <dgm:pt modelId="{CC438530-1A13-494A-ADF9-D4B7C8303DE1}" type="parTrans" cxnId="{8AC748F7-1C17-4210-A5AF-72A9F8FB823A}">
      <dgm:prSet/>
      <dgm:spPr/>
      <dgm:t>
        <a:bodyPr/>
        <a:lstStyle/>
        <a:p>
          <a:endParaRPr lang="ru-RU"/>
        </a:p>
      </dgm:t>
    </dgm:pt>
    <dgm:pt modelId="{F6AC8443-36A6-4418-B8FD-3AB6A91C999E}" type="sibTrans" cxnId="{8AC748F7-1C17-4210-A5AF-72A9F8FB823A}">
      <dgm:prSet/>
      <dgm:spPr/>
      <dgm:t>
        <a:bodyPr/>
        <a:lstStyle/>
        <a:p>
          <a:endParaRPr lang="ru-RU"/>
        </a:p>
      </dgm:t>
    </dgm:pt>
    <dgm:pt modelId="{2EDBFEB7-5C12-4566-BB94-BBDDE04A7109}">
      <dgm:prSet phldrT="[Текст]"/>
      <dgm:spPr/>
      <dgm:t>
        <a:bodyPr/>
        <a:lstStyle/>
        <a:p>
          <a:r>
            <a:rPr lang="ru-RU" dirty="0" smtClean="0"/>
            <a:t>Организация образовательной деятельности по применению </a:t>
          </a:r>
          <a:r>
            <a:rPr lang="en-US" dirty="0" smtClean="0"/>
            <a:t>LEGO</a:t>
          </a:r>
          <a:r>
            <a:rPr lang="ru-RU" dirty="0" smtClean="0"/>
            <a:t>-конструкторов</a:t>
          </a:r>
          <a:endParaRPr lang="ru-RU" dirty="0"/>
        </a:p>
      </dgm:t>
    </dgm:pt>
    <dgm:pt modelId="{3E21404E-8A7A-4A00-AD09-DD5A48EA6685}" type="parTrans" cxnId="{5486856C-88D2-4134-B9FB-54BC9D021B0A}">
      <dgm:prSet/>
      <dgm:spPr/>
      <dgm:t>
        <a:bodyPr/>
        <a:lstStyle/>
        <a:p>
          <a:endParaRPr lang="ru-RU"/>
        </a:p>
      </dgm:t>
    </dgm:pt>
    <dgm:pt modelId="{C6492563-F569-43CF-A2D8-EC74E13B6DA1}" type="sibTrans" cxnId="{5486856C-88D2-4134-B9FB-54BC9D021B0A}">
      <dgm:prSet/>
      <dgm:spPr/>
      <dgm:t>
        <a:bodyPr/>
        <a:lstStyle/>
        <a:p>
          <a:endParaRPr lang="ru-RU"/>
        </a:p>
      </dgm:t>
    </dgm:pt>
    <dgm:pt modelId="{BA5EEFF0-C3A1-49F4-A974-E9CCCAF42FE5}">
      <dgm:prSet phldrT="[Текст]"/>
      <dgm:spPr/>
      <dgm:t>
        <a:bodyPr/>
        <a:lstStyle/>
        <a:p>
          <a:r>
            <a:rPr lang="ru-RU" dirty="0" smtClean="0"/>
            <a:t>Разработка дидактического обеспечения программы</a:t>
          </a:r>
          <a:endParaRPr lang="ru-RU" dirty="0"/>
        </a:p>
      </dgm:t>
    </dgm:pt>
    <dgm:pt modelId="{70C7C317-B56F-4BE0-9E19-DA41C75C4062}" type="parTrans" cxnId="{EE03AE75-C238-48DB-B887-27E2A2B5B1A7}">
      <dgm:prSet/>
      <dgm:spPr/>
      <dgm:t>
        <a:bodyPr/>
        <a:lstStyle/>
        <a:p>
          <a:endParaRPr lang="ru-RU"/>
        </a:p>
      </dgm:t>
    </dgm:pt>
    <dgm:pt modelId="{236EEE65-0466-47C4-A0AE-E33E8CECB5B6}" type="sibTrans" cxnId="{EE03AE75-C238-48DB-B887-27E2A2B5B1A7}">
      <dgm:prSet/>
      <dgm:spPr/>
      <dgm:t>
        <a:bodyPr/>
        <a:lstStyle/>
        <a:p>
          <a:endParaRPr lang="ru-RU"/>
        </a:p>
      </dgm:t>
    </dgm:pt>
    <dgm:pt modelId="{AC34D2B8-B33E-44C7-BD51-03878C7C9967}">
      <dgm:prSet phldrT="[Текст]"/>
      <dgm:spPr/>
      <dgm:t>
        <a:bodyPr/>
        <a:lstStyle/>
        <a:p>
          <a:r>
            <a:rPr lang="ru-RU" dirty="0" smtClean="0"/>
            <a:t>аналитический</a:t>
          </a:r>
          <a:endParaRPr lang="ru-RU" dirty="0"/>
        </a:p>
      </dgm:t>
    </dgm:pt>
    <dgm:pt modelId="{4401FD38-74BB-4746-B623-D1EF3A7F2306}" type="parTrans" cxnId="{235DBA60-C6A4-4554-9984-E6FDFF861324}">
      <dgm:prSet/>
      <dgm:spPr/>
      <dgm:t>
        <a:bodyPr/>
        <a:lstStyle/>
        <a:p>
          <a:endParaRPr lang="ru-RU"/>
        </a:p>
      </dgm:t>
    </dgm:pt>
    <dgm:pt modelId="{26C366DC-BCAD-493B-B1FA-18559E347555}" type="sibTrans" cxnId="{235DBA60-C6A4-4554-9984-E6FDFF861324}">
      <dgm:prSet/>
      <dgm:spPr/>
      <dgm:t>
        <a:bodyPr/>
        <a:lstStyle/>
        <a:p>
          <a:endParaRPr lang="ru-RU"/>
        </a:p>
      </dgm:t>
    </dgm:pt>
    <dgm:pt modelId="{44886528-A4BB-49CC-A401-55B3BEF8F2BD}">
      <dgm:prSet phldrT="[Текст]"/>
      <dgm:spPr/>
      <dgm:t>
        <a:bodyPr/>
        <a:lstStyle/>
        <a:p>
          <a:r>
            <a:rPr lang="ru-RU" dirty="0" smtClean="0"/>
            <a:t>Проведение диагностики</a:t>
          </a:r>
          <a:endParaRPr lang="ru-RU" dirty="0"/>
        </a:p>
      </dgm:t>
    </dgm:pt>
    <dgm:pt modelId="{2B7A6521-3F32-4BC8-A0DF-647DDECE8077}" type="parTrans" cxnId="{61BDDE9E-85B0-4DA2-9B57-1CE91D0FE103}">
      <dgm:prSet/>
      <dgm:spPr/>
      <dgm:t>
        <a:bodyPr/>
        <a:lstStyle/>
        <a:p>
          <a:endParaRPr lang="ru-RU"/>
        </a:p>
      </dgm:t>
    </dgm:pt>
    <dgm:pt modelId="{B3CA0219-196B-4D50-9EBC-E703DBB8A0F9}" type="sibTrans" cxnId="{61BDDE9E-85B0-4DA2-9B57-1CE91D0FE103}">
      <dgm:prSet/>
      <dgm:spPr/>
      <dgm:t>
        <a:bodyPr/>
        <a:lstStyle/>
        <a:p>
          <a:endParaRPr lang="ru-RU"/>
        </a:p>
      </dgm:t>
    </dgm:pt>
    <dgm:pt modelId="{73D2E5B6-DE6B-4614-9DF3-C8756BB25737}">
      <dgm:prSet phldrT="[Текст]"/>
      <dgm:spPr/>
      <dgm:t>
        <a:bodyPr/>
        <a:lstStyle/>
        <a:p>
          <a:r>
            <a:rPr lang="ru-RU" dirty="0" smtClean="0"/>
            <a:t>Обобщение и распространение опыта</a:t>
          </a:r>
          <a:endParaRPr lang="ru-RU" dirty="0"/>
        </a:p>
      </dgm:t>
    </dgm:pt>
    <dgm:pt modelId="{AD358071-278A-4ADC-8862-B14FD048B9D8}" type="parTrans" cxnId="{70EAA7B6-8062-40B0-A3A5-0212F88202DF}">
      <dgm:prSet/>
      <dgm:spPr/>
      <dgm:t>
        <a:bodyPr/>
        <a:lstStyle/>
        <a:p>
          <a:endParaRPr lang="ru-RU"/>
        </a:p>
      </dgm:t>
    </dgm:pt>
    <dgm:pt modelId="{8EC8EDF2-1BFE-41A0-9131-54A05E762572}" type="sibTrans" cxnId="{70EAA7B6-8062-40B0-A3A5-0212F88202DF}">
      <dgm:prSet/>
      <dgm:spPr/>
      <dgm:t>
        <a:bodyPr/>
        <a:lstStyle/>
        <a:p>
          <a:endParaRPr lang="ru-RU"/>
        </a:p>
      </dgm:t>
    </dgm:pt>
    <dgm:pt modelId="{0B1DA9F8-EA93-4CED-91D3-5F22FF1AB7AD}">
      <dgm:prSet phldrT="[Текст]"/>
      <dgm:spPr/>
      <dgm:t>
        <a:bodyPr/>
        <a:lstStyle/>
        <a:p>
          <a:r>
            <a:rPr lang="ru-RU" dirty="0" smtClean="0"/>
            <a:t>Разработка проекта</a:t>
          </a:r>
          <a:endParaRPr lang="ru-RU" dirty="0"/>
        </a:p>
      </dgm:t>
    </dgm:pt>
    <dgm:pt modelId="{5E1363E2-F64A-4284-A5C5-EF0FCD53128E}" type="parTrans" cxnId="{D2B3539E-F8B2-44B4-AA1C-56C76E201213}">
      <dgm:prSet/>
      <dgm:spPr/>
      <dgm:t>
        <a:bodyPr/>
        <a:lstStyle/>
        <a:p>
          <a:endParaRPr lang="ru-RU"/>
        </a:p>
      </dgm:t>
    </dgm:pt>
    <dgm:pt modelId="{BEB8F80E-9680-4D70-8AA1-4B28682E3D4D}" type="sibTrans" cxnId="{D2B3539E-F8B2-44B4-AA1C-56C76E201213}">
      <dgm:prSet/>
      <dgm:spPr/>
      <dgm:t>
        <a:bodyPr/>
        <a:lstStyle/>
        <a:p>
          <a:endParaRPr lang="ru-RU"/>
        </a:p>
      </dgm:t>
    </dgm:pt>
    <dgm:pt modelId="{FC1D1D6E-8486-4F58-82B3-1CAF6813C136}">
      <dgm:prSet phldrT="[Текст]"/>
      <dgm:spPr/>
      <dgm:t>
        <a:bodyPr/>
        <a:lstStyle/>
        <a:p>
          <a:r>
            <a:rPr lang="ru-RU" dirty="0" smtClean="0"/>
            <a:t>Организация начального материально-технического обеспечения</a:t>
          </a:r>
          <a:endParaRPr lang="ru-RU" dirty="0"/>
        </a:p>
      </dgm:t>
    </dgm:pt>
    <dgm:pt modelId="{4FDAB8CF-3E4A-4B8D-BBEF-865A1C9F7132}" type="parTrans" cxnId="{47E3A32E-60DC-4C8F-9C5A-637564E0DD2F}">
      <dgm:prSet/>
      <dgm:spPr/>
      <dgm:t>
        <a:bodyPr/>
        <a:lstStyle/>
        <a:p>
          <a:endParaRPr lang="ru-RU"/>
        </a:p>
      </dgm:t>
    </dgm:pt>
    <dgm:pt modelId="{A005D39B-ED9E-4D45-A21E-E7F0FE3EFF16}" type="sibTrans" cxnId="{47E3A32E-60DC-4C8F-9C5A-637564E0DD2F}">
      <dgm:prSet/>
      <dgm:spPr/>
      <dgm:t>
        <a:bodyPr/>
        <a:lstStyle/>
        <a:p>
          <a:endParaRPr lang="ru-RU"/>
        </a:p>
      </dgm:t>
    </dgm:pt>
    <dgm:pt modelId="{604C56BB-1FA7-4E50-B6EF-2AD9C61F378D}">
      <dgm:prSet phldrT="[Текст]"/>
      <dgm:spPr/>
      <dgm:t>
        <a:bodyPr/>
        <a:lstStyle/>
        <a:p>
          <a:r>
            <a:rPr lang="ru-RU" dirty="0" smtClean="0"/>
            <a:t>Разработка программы</a:t>
          </a:r>
          <a:endParaRPr lang="ru-RU" dirty="0"/>
        </a:p>
      </dgm:t>
    </dgm:pt>
    <dgm:pt modelId="{1075DA76-EFDD-4983-848F-D0D0D8D1AB15}" type="parTrans" cxnId="{4C2FA614-0A5C-41EB-A9DF-3B7B95DD7DA2}">
      <dgm:prSet/>
      <dgm:spPr/>
      <dgm:t>
        <a:bodyPr/>
        <a:lstStyle/>
        <a:p>
          <a:endParaRPr lang="ru-RU"/>
        </a:p>
      </dgm:t>
    </dgm:pt>
    <dgm:pt modelId="{5F37A749-A5C0-4AEB-B0E3-0FBFFCFC3BEE}" type="sibTrans" cxnId="{4C2FA614-0A5C-41EB-A9DF-3B7B95DD7DA2}">
      <dgm:prSet/>
      <dgm:spPr/>
      <dgm:t>
        <a:bodyPr/>
        <a:lstStyle/>
        <a:p>
          <a:endParaRPr lang="ru-RU"/>
        </a:p>
      </dgm:t>
    </dgm:pt>
    <dgm:pt modelId="{F4595CD2-1AD9-433B-96AC-3B1B25E6E5B6}">
      <dgm:prSet phldrT="[Текст]"/>
      <dgm:spPr/>
      <dgm:t>
        <a:bodyPr/>
        <a:lstStyle/>
        <a:p>
          <a:r>
            <a:rPr lang="ru-RU" dirty="0" smtClean="0"/>
            <a:t>Обучение педагогов</a:t>
          </a:r>
          <a:endParaRPr lang="ru-RU" dirty="0"/>
        </a:p>
      </dgm:t>
    </dgm:pt>
    <dgm:pt modelId="{935FC0B7-555C-442E-A118-AB5ACAF4DEC9}" type="parTrans" cxnId="{2854A7F2-D5B7-4A0A-9C0F-DB8CCC36577D}">
      <dgm:prSet/>
      <dgm:spPr/>
      <dgm:t>
        <a:bodyPr/>
        <a:lstStyle/>
        <a:p>
          <a:endParaRPr lang="ru-RU"/>
        </a:p>
      </dgm:t>
    </dgm:pt>
    <dgm:pt modelId="{DD0CD641-CE72-4258-8ADB-8398B5242DB1}" type="sibTrans" cxnId="{2854A7F2-D5B7-4A0A-9C0F-DB8CCC36577D}">
      <dgm:prSet/>
      <dgm:spPr/>
      <dgm:t>
        <a:bodyPr/>
        <a:lstStyle/>
        <a:p>
          <a:endParaRPr lang="ru-RU"/>
        </a:p>
      </dgm:t>
    </dgm:pt>
    <dgm:pt modelId="{2A13C069-F2BF-4323-8C5B-53771AD7C6FE}">
      <dgm:prSet phldrT="[Текст]"/>
      <dgm:spPr/>
      <dgm:t>
        <a:bodyPr/>
        <a:lstStyle/>
        <a:p>
          <a:r>
            <a:rPr lang="ru-RU" dirty="0" smtClean="0"/>
            <a:t>Организация выставок, участие в конкурсах</a:t>
          </a:r>
          <a:endParaRPr lang="ru-RU" dirty="0"/>
        </a:p>
      </dgm:t>
    </dgm:pt>
    <dgm:pt modelId="{A3AFE16D-18C5-43E9-8307-05CAB61AEFEE}" type="parTrans" cxnId="{629F22D4-4B83-4561-A311-7B361CCD46FE}">
      <dgm:prSet/>
      <dgm:spPr/>
      <dgm:t>
        <a:bodyPr/>
        <a:lstStyle/>
        <a:p>
          <a:endParaRPr lang="ru-RU"/>
        </a:p>
      </dgm:t>
    </dgm:pt>
    <dgm:pt modelId="{B97FE904-B38A-420E-A236-85CB1427AC7C}" type="sibTrans" cxnId="{629F22D4-4B83-4561-A311-7B361CCD46FE}">
      <dgm:prSet/>
      <dgm:spPr/>
      <dgm:t>
        <a:bodyPr/>
        <a:lstStyle/>
        <a:p>
          <a:endParaRPr lang="ru-RU"/>
        </a:p>
      </dgm:t>
    </dgm:pt>
    <dgm:pt modelId="{57B8CC1F-F0D4-4E34-B800-BEB93E17D373}" type="pres">
      <dgm:prSet presAssocID="{545C99D3-87D5-466C-8723-88A760C81A9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3EB1E0-2AC6-45AC-9341-A0BCE187980D}" type="pres">
      <dgm:prSet presAssocID="{44957319-C9BC-4E1B-B32D-AF91560DF288}" presName="linNode" presStyleCnt="0"/>
      <dgm:spPr/>
    </dgm:pt>
    <dgm:pt modelId="{D19E96DB-F03E-479A-A748-DF708133C692}" type="pres">
      <dgm:prSet presAssocID="{44957319-C9BC-4E1B-B32D-AF91560DF288}" presName="parentText" presStyleLbl="node1" presStyleIdx="0" presStyleCnt="3" custScaleY="56664" custLinFactNeighborX="197" custLinFactNeighborY="-1872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FC4B27-C5A9-4959-97F8-5239A1379DFE}" type="pres">
      <dgm:prSet presAssocID="{44957319-C9BC-4E1B-B32D-AF91560DF288}" presName="descendantText" presStyleLbl="alignAccFollowNode1" presStyleIdx="0" presStyleCnt="3" custScaleY="1269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54F9E6-ECD1-4D4F-A47E-4784E4FCB260}" type="pres">
      <dgm:prSet presAssocID="{F828CC06-5603-4D68-AC2A-B26C8CC96CF4}" presName="sp" presStyleCnt="0"/>
      <dgm:spPr/>
    </dgm:pt>
    <dgm:pt modelId="{B38BFA46-B022-4BB3-A66E-2B1519AA01EE}" type="pres">
      <dgm:prSet presAssocID="{4F5E6B38-2479-4EA5-8222-F0E1FEB38026}" presName="linNode" presStyleCnt="0"/>
      <dgm:spPr/>
    </dgm:pt>
    <dgm:pt modelId="{B47E807C-D97C-4523-A694-CA8656EC3E0D}" type="pres">
      <dgm:prSet presAssocID="{4F5E6B38-2479-4EA5-8222-F0E1FEB38026}" presName="parentText" presStyleLbl="node1" presStyleIdx="1" presStyleCnt="3" custScaleY="5966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4DC0EB-3001-4312-AD37-4070A86BE78A}" type="pres">
      <dgm:prSet presAssocID="{4F5E6B38-2479-4EA5-8222-F0E1FEB38026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173DE6-A22B-4C79-95E7-6DCED5BE0A6B}" type="pres">
      <dgm:prSet presAssocID="{F6AC8443-36A6-4418-B8FD-3AB6A91C999E}" presName="sp" presStyleCnt="0"/>
      <dgm:spPr/>
    </dgm:pt>
    <dgm:pt modelId="{309CB28D-5D0D-4A31-9363-36DA75C7A127}" type="pres">
      <dgm:prSet presAssocID="{AC34D2B8-B33E-44C7-BD51-03878C7C9967}" presName="linNode" presStyleCnt="0"/>
      <dgm:spPr/>
    </dgm:pt>
    <dgm:pt modelId="{AE108CCE-511A-4E1A-8CA8-0E9250FB77EF}" type="pres">
      <dgm:prSet presAssocID="{AC34D2B8-B33E-44C7-BD51-03878C7C9967}" presName="parentText" presStyleLbl="node1" presStyleIdx="2" presStyleCnt="3" custScaleY="5260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C4B148-C7AF-4C9C-96D7-0D9822210D6E}" type="pres">
      <dgm:prSet presAssocID="{AC34D2B8-B33E-44C7-BD51-03878C7C9967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00AA60-F87B-4918-92D6-7C374DF0E9C6}" type="presOf" srcId="{604C56BB-1FA7-4E50-B6EF-2AD9C61F378D}" destId="{CFFC4B27-C5A9-4959-97F8-5239A1379DFE}" srcOrd="0" destOrd="4" presId="urn:microsoft.com/office/officeart/2005/8/layout/vList5"/>
    <dgm:cxn modelId="{0FB49855-6939-4AAB-A0FE-AC160676A188}" type="presOf" srcId="{44957319-C9BC-4E1B-B32D-AF91560DF288}" destId="{D19E96DB-F03E-479A-A748-DF708133C692}" srcOrd="0" destOrd="0" presId="urn:microsoft.com/office/officeart/2005/8/layout/vList5"/>
    <dgm:cxn modelId="{7AAECDD0-717A-408B-B992-0CC7971D69A1}" type="presOf" srcId="{73D2E5B6-DE6B-4614-9DF3-C8756BB25737}" destId="{E3C4B148-C7AF-4C9C-96D7-0D9822210D6E}" srcOrd="0" destOrd="1" presId="urn:microsoft.com/office/officeart/2005/8/layout/vList5"/>
    <dgm:cxn modelId="{7CF4EAE1-6666-4F9A-A585-C8F8E19089E1}" type="presOf" srcId="{2EDBFEB7-5C12-4566-BB94-BBDDE04A7109}" destId="{DE4DC0EB-3001-4312-AD37-4070A86BE78A}" srcOrd="0" destOrd="0" presId="urn:microsoft.com/office/officeart/2005/8/layout/vList5"/>
    <dgm:cxn modelId="{BAAB7F8E-A7C5-421F-A035-D23B7BBCDEDC}" type="presOf" srcId="{F4595CD2-1AD9-433B-96AC-3B1B25E6E5B6}" destId="{CFFC4B27-C5A9-4959-97F8-5239A1379DFE}" srcOrd="0" destOrd="5" presId="urn:microsoft.com/office/officeart/2005/8/layout/vList5"/>
    <dgm:cxn modelId="{2854A7F2-D5B7-4A0A-9C0F-DB8CCC36577D}" srcId="{44957319-C9BC-4E1B-B32D-AF91560DF288}" destId="{F4595CD2-1AD9-433B-96AC-3B1B25E6E5B6}" srcOrd="5" destOrd="0" parTransId="{935FC0B7-555C-442E-A118-AB5ACAF4DEC9}" sibTransId="{DD0CD641-CE72-4258-8ADB-8398B5242DB1}"/>
    <dgm:cxn modelId="{235DBA60-C6A4-4554-9984-E6FDFF861324}" srcId="{545C99D3-87D5-466C-8723-88A760C81A92}" destId="{AC34D2B8-B33E-44C7-BD51-03878C7C9967}" srcOrd="2" destOrd="0" parTransId="{4401FD38-74BB-4746-B623-D1EF3A7F2306}" sibTransId="{26C366DC-BCAD-493B-B1FA-18559E347555}"/>
    <dgm:cxn modelId="{D871B3E9-D75C-40B9-931F-41D32687B9C8}" type="presOf" srcId="{FC1D1D6E-8486-4F58-82B3-1CAF6813C136}" destId="{CFFC4B27-C5A9-4959-97F8-5239A1379DFE}" srcOrd="0" destOrd="3" presId="urn:microsoft.com/office/officeart/2005/8/layout/vList5"/>
    <dgm:cxn modelId="{B22C1E81-5A58-4498-A383-445AEF5FE2A9}" type="presOf" srcId="{44886528-A4BB-49CC-A401-55B3BEF8F2BD}" destId="{E3C4B148-C7AF-4C9C-96D7-0D9822210D6E}" srcOrd="0" destOrd="0" presId="urn:microsoft.com/office/officeart/2005/8/layout/vList5"/>
    <dgm:cxn modelId="{47E3A32E-60DC-4C8F-9C5A-637564E0DD2F}" srcId="{44957319-C9BC-4E1B-B32D-AF91560DF288}" destId="{FC1D1D6E-8486-4F58-82B3-1CAF6813C136}" srcOrd="3" destOrd="0" parTransId="{4FDAB8CF-3E4A-4B8D-BBEF-865A1C9F7132}" sibTransId="{A005D39B-ED9E-4D45-A21E-E7F0FE3EFF16}"/>
    <dgm:cxn modelId="{4C2FA614-0A5C-41EB-A9DF-3B7B95DD7DA2}" srcId="{44957319-C9BC-4E1B-B32D-AF91560DF288}" destId="{604C56BB-1FA7-4E50-B6EF-2AD9C61F378D}" srcOrd="4" destOrd="0" parTransId="{1075DA76-EFDD-4983-848F-D0D0D8D1AB15}" sibTransId="{5F37A749-A5C0-4AEB-B0E3-0FBFFCFC3BEE}"/>
    <dgm:cxn modelId="{273DCA56-C044-432A-98AC-32CDE1934935}" type="presOf" srcId="{A38E044F-0115-4894-B255-7F3F6429EAA1}" destId="{CFFC4B27-C5A9-4959-97F8-5239A1379DFE}" srcOrd="0" destOrd="1" presId="urn:microsoft.com/office/officeart/2005/8/layout/vList5"/>
    <dgm:cxn modelId="{5DB0FC89-E63D-457F-8AEC-D2EE054B6ECD}" srcId="{44957319-C9BC-4E1B-B32D-AF91560DF288}" destId="{EBF1B649-70E1-4CE4-A3F6-10C5E993DC3E}" srcOrd="0" destOrd="0" parTransId="{2AFBFEB6-B411-45AB-96C2-F840E7DFCC03}" sibTransId="{BDDFE838-1FBF-49B2-BEF0-6BF3F11B845C}"/>
    <dgm:cxn modelId="{D4BBAF4E-06F4-4AEF-9CB3-B38732DA872A}" type="presOf" srcId="{2A13C069-F2BF-4323-8C5B-53771AD7C6FE}" destId="{DE4DC0EB-3001-4312-AD37-4070A86BE78A}" srcOrd="0" destOrd="1" presId="urn:microsoft.com/office/officeart/2005/8/layout/vList5"/>
    <dgm:cxn modelId="{A7D706B4-A55E-401F-9DFC-BA0937C32C48}" type="presOf" srcId="{AC34D2B8-B33E-44C7-BD51-03878C7C9967}" destId="{AE108CCE-511A-4E1A-8CA8-0E9250FB77EF}" srcOrd="0" destOrd="0" presId="urn:microsoft.com/office/officeart/2005/8/layout/vList5"/>
    <dgm:cxn modelId="{FFE9062F-F625-48CA-9E5F-777D60D68376}" type="presOf" srcId="{BA5EEFF0-C3A1-49F4-A974-E9CCCAF42FE5}" destId="{DE4DC0EB-3001-4312-AD37-4070A86BE78A}" srcOrd="0" destOrd="2" presId="urn:microsoft.com/office/officeart/2005/8/layout/vList5"/>
    <dgm:cxn modelId="{EE03AE75-C238-48DB-B887-27E2A2B5B1A7}" srcId="{4F5E6B38-2479-4EA5-8222-F0E1FEB38026}" destId="{BA5EEFF0-C3A1-49F4-A974-E9CCCAF42FE5}" srcOrd="2" destOrd="0" parTransId="{70C7C317-B56F-4BE0-9E19-DA41C75C4062}" sibTransId="{236EEE65-0466-47C4-A0AE-E33E8CECB5B6}"/>
    <dgm:cxn modelId="{629F22D4-4B83-4561-A311-7B361CCD46FE}" srcId="{4F5E6B38-2479-4EA5-8222-F0E1FEB38026}" destId="{2A13C069-F2BF-4323-8C5B-53771AD7C6FE}" srcOrd="1" destOrd="0" parTransId="{A3AFE16D-18C5-43E9-8307-05CAB61AEFEE}" sibTransId="{B97FE904-B38A-420E-A236-85CB1427AC7C}"/>
    <dgm:cxn modelId="{D9FBEBB2-A804-4A64-A6AC-C17AD7EADC76}" srcId="{545C99D3-87D5-466C-8723-88A760C81A92}" destId="{44957319-C9BC-4E1B-B32D-AF91560DF288}" srcOrd="0" destOrd="0" parTransId="{8187EBC7-3716-45CD-8055-0EDF146B754E}" sibTransId="{F828CC06-5603-4D68-AC2A-B26C8CC96CF4}"/>
    <dgm:cxn modelId="{BDA377D6-DBAA-42A1-BBD0-FE982F60B778}" srcId="{44957319-C9BC-4E1B-B32D-AF91560DF288}" destId="{A38E044F-0115-4894-B255-7F3F6429EAA1}" srcOrd="1" destOrd="0" parTransId="{2482EB63-92F6-46C8-BC6F-22B58CAA854C}" sibTransId="{BCE0A88F-73EC-4289-9CA7-5AEC920775CA}"/>
    <dgm:cxn modelId="{70EAA7B6-8062-40B0-A3A5-0212F88202DF}" srcId="{AC34D2B8-B33E-44C7-BD51-03878C7C9967}" destId="{73D2E5B6-DE6B-4614-9DF3-C8756BB25737}" srcOrd="1" destOrd="0" parTransId="{AD358071-278A-4ADC-8862-B14FD048B9D8}" sibTransId="{8EC8EDF2-1BFE-41A0-9131-54A05E762572}"/>
    <dgm:cxn modelId="{0191E971-2B6C-4AC4-9EF5-433CB7EC4B0B}" type="presOf" srcId="{EBF1B649-70E1-4CE4-A3F6-10C5E993DC3E}" destId="{CFFC4B27-C5A9-4959-97F8-5239A1379DFE}" srcOrd="0" destOrd="0" presId="urn:microsoft.com/office/officeart/2005/8/layout/vList5"/>
    <dgm:cxn modelId="{D2B3539E-F8B2-44B4-AA1C-56C76E201213}" srcId="{44957319-C9BC-4E1B-B32D-AF91560DF288}" destId="{0B1DA9F8-EA93-4CED-91D3-5F22FF1AB7AD}" srcOrd="2" destOrd="0" parTransId="{5E1363E2-F64A-4284-A5C5-EF0FCD53128E}" sibTransId="{BEB8F80E-9680-4D70-8AA1-4B28682E3D4D}"/>
    <dgm:cxn modelId="{5486856C-88D2-4134-B9FB-54BC9D021B0A}" srcId="{4F5E6B38-2479-4EA5-8222-F0E1FEB38026}" destId="{2EDBFEB7-5C12-4566-BB94-BBDDE04A7109}" srcOrd="0" destOrd="0" parTransId="{3E21404E-8A7A-4A00-AD09-DD5A48EA6685}" sibTransId="{C6492563-F569-43CF-A2D8-EC74E13B6DA1}"/>
    <dgm:cxn modelId="{125FD4D8-022D-49FD-BC33-979E83931F52}" type="presOf" srcId="{545C99D3-87D5-466C-8723-88A760C81A92}" destId="{57B8CC1F-F0D4-4E34-B800-BEB93E17D373}" srcOrd="0" destOrd="0" presId="urn:microsoft.com/office/officeart/2005/8/layout/vList5"/>
    <dgm:cxn modelId="{8AC748F7-1C17-4210-A5AF-72A9F8FB823A}" srcId="{545C99D3-87D5-466C-8723-88A760C81A92}" destId="{4F5E6B38-2479-4EA5-8222-F0E1FEB38026}" srcOrd="1" destOrd="0" parTransId="{CC438530-1A13-494A-ADF9-D4B7C8303DE1}" sibTransId="{F6AC8443-36A6-4418-B8FD-3AB6A91C999E}"/>
    <dgm:cxn modelId="{61BDDE9E-85B0-4DA2-9B57-1CE91D0FE103}" srcId="{AC34D2B8-B33E-44C7-BD51-03878C7C9967}" destId="{44886528-A4BB-49CC-A401-55B3BEF8F2BD}" srcOrd="0" destOrd="0" parTransId="{2B7A6521-3F32-4BC8-A0DF-647DDECE8077}" sibTransId="{B3CA0219-196B-4D50-9EBC-E703DBB8A0F9}"/>
    <dgm:cxn modelId="{B0226CCA-4C7E-45C6-8702-151A12BAEC9D}" type="presOf" srcId="{4F5E6B38-2479-4EA5-8222-F0E1FEB38026}" destId="{B47E807C-D97C-4523-A694-CA8656EC3E0D}" srcOrd="0" destOrd="0" presId="urn:microsoft.com/office/officeart/2005/8/layout/vList5"/>
    <dgm:cxn modelId="{B0E704F1-774C-46BF-AD60-55A3773EE008}" type="presOf" srcId="{0B1DA9F8-EA93-4CED-91D3-5F22FF1AB7AD}" destId="{CFFC4B27-C5A9-4959-97F8-5239A1379DFE}" srcOrd="0" destOrd="2" presId="urn:microsoft.com/office/officeart/2005/8/layout/vList5"/>
    <dgm:cxn modelId="{D2761153-5D55-4AD5-AB80-8C9B929695BE}" type="presParOf" srcId="{57B8CC1F-F0D4-4E34-B800-BEB93E17D373}" destId="{E03EB1E0-2AC6-45AC-9341-A0BCE187980D}" srcOrd="0" destOrd="0" presId="urn:microsoft.com/office/officeart/2005/8/layout/vList5"/>
    <dgm:cxn modelId="{32D569D9-32AD-40C4-AF4B-E38D29CFD58F}" type="presParOf" srcId="{E03EB1E0-2AC6-45AC-9341-A0BCE187980D}" destId="{D19E96DB-F03E-479A-A748-DF708133C692}" srcOrd="0" destOrd="0" presId="urn:microsoft.com/office/officeart/2005/8/layout/vList5"/>
    <dgm:cxn modelId="{E4AC8061-813A-46EE-B1CA-C48D96B64B19}" type="presParOf" srcId="{E03EB1E0-2AC6-45AC-9341-A0BCE187980D}" destId="{CFFC4B27-C5A9-4959-97F8-5239A1379DFE}" srcOrd="1" destOrd="0" presId="urn:microsoft.com/office/officeart/2005/8/layout/vList5"/>
    <dgm:cxn modelId="{D4614575-67E8-4AC0-A050-889653D861F5}" type="presParOf" srcId="{57B8CC1F-F0D4-4E34-B800-BEB93E17D373}" destId="{2E54F9E6-ECD1-4D4F-A47E-4784E4FCB260}" srcOrd="1" destOrd="0" presId="urn:microsoft.com/office/officeart/2005/8/layout/vList5"/>
    <dgm:cxn modelId="{8EBCA1EB-616F-4AC8-BA3A-AE7AE356C0E6}" type="presParOf" srcId="{57B8CC1F-F0D4-4E34-B800-BEB93E17D373}" destId="{B38BFA46-B022-4BB3-A66E-2B1519AA01EE}" srcOrd="2" destOrd="0" presId="urn:microsoft.com/office/officeart/2005/8/layout/vList5"/>
    <dgm:cxn modelId="{42942E34-4104-42AE-8F95-54D395731DFD}" type="presParOf" srcId="{B38BFA46-B022-4BB3-A66E-2B1519AA01EE}" destId="{B47E807C-D97C-4523-A694-CA8656EC3E0D}" srcOrd="0" destOrd="0" presId="urn:microsoft.com/office/officeart/2005/8/layout/vList5"/>
    <dgm:cxn modelId="{D9C49B7E-4562-41C2-B532-EE42CC038645}" type="presParOf" srcId="{B38BFA46-B022-4BB3-A66E-2B1519AA01EE}" destId="{DE4DC0EB-3001-4312-AD37-4070A86BE78A}" srcOrd="1" destOrd="0" presId="urn:microsoft.com/office/officeart/2005/8/layout/vList5"/>
    <dgm:cxn modelId="{833FFC85-BFD4-4785-8E42-B109E0F262B6}" type="presParOf" srcId="{57B8CC1F-F0D4-4E34-B800-BEB93E17D373}" destId="{C1173DE6-A22B-4C79-95E7-6DCED5BE0A6B}" srcOrd="3" destOrd="0" presId="urn:microsoft.com/office/officeart/2005/8/layout/vList5"/>
    <dgm:cxn modelId="{2D84361E-ACA1-495B-9978-22BDD3C1C94A}" type="presParOf" srcId="{57B8CC1F-F0D4-4E34-B800-BEB93E17D373}" destId="{309CB28D-5D0D-4A31-9363-36DA75C7A127}" srcOrd="4" destOrd="0" presId="urn:microsoft.com/office/officeart/2005/8/layout/vList5"/>
    <dgm:cxn modelId="{2318C144-E0D3-4FCC-A783-38558E5282CA}" type="presParOf" srcId="{309CB28D-5D0D-4A31-9363-36DA75C7A127}" destId="{AE108CCE-511A-4E1A-8CA8-0E9250FB77EF}" srcOrd="0" destOrd="0" presId="urn:microsoft.com/office/officeart/2005/8/layout/vList5"/>
    <dgm:cxn modelId="{75EC066E-172C-45D4-AB5C-A15C9747FD88}" type="presParOf" srcId="{309CB28D-5D0D-4A31-9363-36DA75C7A127}" destId="{E3C4B148-C7AF-4C9C-96D7-0D9822210D6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9029E2-8A20-4901-A48B-C174B44D6180}" type="doc">
      <dgm:prSet loTypeId="urn:microsoft.com/office/officeart/2005/8/layout/chevron1" loCatId="process" qsTypeId="urn:microsoft.com/office/officeart/2005/8/quickstyle/simple1" qsCatId="simple" csTypeId="urn:microsoft.com/office/officeart/2005/8/colors/colorful3" csCatId="colorful" phldr="1"/>
      <dgm:spPr/>
    </dgm:pt>
    <dgm:pt modelId="{42CC6C21-9C6A-49A0-81BE-722757F9F4D0}">
      <dgm:prSet phldrT="[Текст]"/>
      <dgm:spPr/>
      <dgm:t>
        <a:bodyPr/>
        <a:lstStyle/>
        <a:p>
          <a:r>
            <a:rPr lang="ru-RU" b="1" dirty="0" smtClean="0"/>
            <a:t>Инициативный и творческий коллектив</a:t>
          </a:r>
          <a:endParaRPr lang="ru-RU" b="1" dirty="0"/>
        </a:p>
      </dgm:t>
    </dgm:pt>
    <dgm:pt modelId="{4305F3A9-385C-4118-B9AA-BE5F1C294466}" type="parTrans" cxnId="{3691ECA8-4C14-4F81-82FA-3D58A9CB4F68}">
      <dgm:prSet/>
      <dgm:spPr/>
      <dgm:t>
        <a:bodyPr/>
        <a:lstStyle/>
        <a:p>
          <a:endParaRPr lang="ru-RU"/>
        </a:p>
      </dgm:t>
    </dgm:pt>
    <dgm:pt modelId="{8478CC70-F931-48CE-B1EF-46B54D23307C}" type="sibTrans" cxnId="{3691ECA8-4C14-4F81-82FA-3D58A9CB4F68}">
      <dgm:prSet/>
      <dgm:spPr/>
      <dgm:t>
        <a:bodyPr/>
        <a:lstStyle/>
        <a:p>
          <a:endParaRPr lang="ru-RU"/>
        </a:p>
      </dgm:t>
    </dgm:pt>
    <dgm:pt modelId="{3B1CC202-A4DF-437E-B835-E62D76E1137A}">
      <dgm:prSet phldrT="[Текст]"/>
      <dgm:spPr/>
      <dgm:t>
        <a:bodyPr/>
        <a:lstStyle/>
        <a:p>
          <a:r>
            <a:rPr lang="ru-RU" b="1" dirty="0" smtClean="0"/>
            <a:t>Система </a:t>
          </a:r>
          <a:r>
            <a:rPr lang="ru-RU" b="1" dirty="0" err="1" smtClean="0"/>
            <a:t>информ</a:t>
          </a:r>
          <a:endParaRPr lang="ru-RU" b="1" dirty="0" smtClean="0"/>
        </a:p>
        <a:p>
          <a:r>
            <a:rPr lang="ru-RU" b="1" dirty="0" err="1" smtClean="0"/>
            <a:t>ационно-аналитической</a:t>
          </a:r>
          <a:r>
            <a:rPr lang="ru-RU" b="1" dirty="0" smtClean="0"/>
            <a:t> деятельности</a:t>
          </a:r>
          <a:endParaRPr lang="ru-RU" b="1" dirty="0"/>
        </a:p>
      </dgm:t>
    </dgm:pt>
    <dgm:pt modelId="{BF6D697B-243D-4382-86A8-2004F095B6C3}" type="parTrans" cxnId="{7750AC13-3178-4E1B-92F9-15A808A3C31B}">
      <dgm:prSet/>
      <dgm:spPr/>
      <dgm:t>
        <a:bodyPr/>
        <a:lstStyle/>
        <a:p>
          <a:endParaRPr lang="ru-RU"/>
        </a:p>
      </dgm:t>
    </dgm:pt>
    <dgm:pt modelId="{51BDB4BA-9273-4715-AD11-F2744E0F91C9}" type="sibTrans" cxnId="{7750AC13-3178-4E1B-92F9-15A808A3C31B}">
      <dgm:prSet/>
      <dgm:spPr/>
      <dgm:t>
        <a:bodyPr/>
        <a:lstStyle/>
        <a:p>
          <a:endParaRPr lang="ru-RU"/>
        </a:p>
      </dgm:t>
    </dgm:pt>
    <dgm:pt modelId="{0DF73903-293C-4F1D-936F-BF38DF7BCD6D}">
      <dgm:prSet phldrT="[Текст]"/>
      <dgm:spPr/>
      <dgm:t>
        <a:bodyPr/>
        <a:lstStyle/>
        <a:p>
          <a:r>
            <a:rPr lang="ru-RU" b="1" dirty="0" smtClean="0"/>
            <a:t>Возможности образовательной организации</a:t>
          </a:r>
          <a:endParaRPr lang="ru-RU" b="1" dirty="0"/>
        </a:p>
      </dgm:t>
    </dgm:pt>
    <dgm:pt modelId="{646771A0-EE5F-43C4-BCD3-50A3565F6B78}" type="parTrans" cxnId="{C0A0E076-EED1-4A74-A2C0-3CAC3289293D}">
      <dgm:prSet/>
      <dgm:spPr/>
      <dgm:t>
        <a:bodyPr/>
        <a:lstStyle/>
        <a:p>
          <a:endParaRPr lang="ru-RU"/>
        </a:p>
      </dgm:t>
    </dgm:pt>
    <dgm:pt modelId="{DE555A34-824C-4B61-BF50-EC4DD4F6E3E9}" type="sibTrans" cxnId="{C0A0E076-EED1-4A74-A2C0-3CAC3289293D}">
      <dgm:prSet/>
      <dgm:spPr/>
      <dgm:t>
        <a:bodyPr/>
        <a:lstStyle/>
        <a:p>
          <a:endParaRPr lang="ru-RU"/>
        </a:p>
      </dgm:t>
    </dgm:pt>
    <dgm:pt modelId="{12E4279E-A207-484C-AC69-1632D837AC16}" type="pres">
      <dgm:prSet presAssocID="{099029E2-8A20-4901-A48B-C174B44D6180}" presName="Name0" presStyleCnt="0">
        <dgm:presLayoutVars>
          <dgm:dir/>
          <dgm:animLvl val="lvl"/>
          <dgm:resizeHandles val="exact"/>
        </dgm:presLayoutVars>
      </dgm:prSet>
      <dgm:spPr/>
    </dgm:pt>
    <dgm:pt modelId="{1C0FBAF2-0720-4E13-A156-6AB89752621A}" type="pres">
      <dgm:prSet presAssocID="{42CC6C21-9C6A-49A0-81BE-722757F9F4D0}" presName="parTxOnly" presStyleLbl="node1" presStyleIdx="0" presStyleCnt="3" custScaleY="13237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4520FD-0837-4237-BD2F-78BE2D5B31B6}" type="pres">
      <dgm:prSet presAssocID="{8478CC70-F931-48CE-B1EF-46B54D23307C}" presName="parTxOnlySpace" presStyleCnt="0"/>
      <dgm:spPr/>
    </dgm:pt>
    <dgm:pt modelId="{0D012C3B-BD6C-43D6-A3D0-1328B3045965}" type="pres">
      <dgm:prSet presAssocID="{3B1CC202-A4DF-437E-B835-E62D76E1137A}" presName="parTxOnly" presStyleLbl="node1" presStyleIdx="1" presStyleCnt="3" custScaleY="13237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1DA65B-DB80-489B-B96A-929450EA0645}" type="pres">
      <dgm:prSet presAssocID="{51BDB4BA-9273-4715-AD11-F2744E0F91C9}" presName="parTxOnlySpace" presStyleCnt="0"/>
      <dgm:spPr/>
    </dgm:pt>
    <dgm:pt modelId="{BAE06751-3144-4324-B0C7-5C173C10571D}" type="pres">
      <dgm:prSet presAssocID="{0DF73903-293C-4F1D-936F-BF38DF7BCD6D}" presName="parTxOnly" presStyleLbl="node1" presStyleIdx="2" presStyleCnt="3" custScaleY="13237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ECD68BC-E350-4791-9B00-0E1321C30724}" type="presOf" srcId="{099029E2-8A20-4901-A48B-C174B44D6180}" destId="{12E4279E-A207-484C-AC69-1632D837AC16}" srcOrd="0" destOrd="0" presId="urn:microsoft.com/office/officeart/2005/8/layout/chevron1"/>
    <dgm:cxn modelId="{3691ECA8-4C14-4F81-82FA-3D58A9CB4F68}" srcId="{099029E2-8A20-4901-A48B-C174B44D6180}" destId="{42CC6C21-9C6A-49A0-81BE-722757F9F4D0}" srcOrd="0" destOrd="0" parTransId="{4305F3A9-385C-4118-B9AA-BE5F1C294466}" sibTransId="{8478CC70-F931-48CE-B1EF-46B54D23307C}"/>
    <dgm:cxn modelId="{7750AC13-3178-4E1B-92F9-15A808A3C31B}" srcId="{099029E2-8A20-4901-A48B-C174B44D6180}" destId="{3B1CC202-A4DF-437E-B835-E62D76E1137A}" srcOrd="1" destOrd="0" parTransId="{BF6D697B-243D-4382-86A8-2004F095B6C3}" sibTransId="{51BDB4BA-9273-4715-AD11-F2744E0F91C9}"/>
    <dgm:cxn modelId="{C0A0E076-EED1-4A74-A2C0-3CAC3289293D}" srcId="{099029E2-8A20-4901-A48B-C174B44D6180}" destId="{0DF73903-293C-4F1D-936F-BF38DF7BCD6D}" srcOrd="2" destOrd="0" parTransId="{646771A0-EE5F-43C4-BCD3-50A3565F6B78}" sibTransId="{DE555A34-824C-4B61-BF50-EC4DD4F6E3E9}"/>
    <dgm:cxn modelId="{22F1BFBD-054F-4485-81DA-AEF0AD9A4536}" type="presOf" srcId="{42CC6C21-9C6A-49A0-81BE-722757F9F4D0}" destId="{1C0FBAF2-0720-4E13-A156-6AB89752621A}" srcOrd="0" destOrd="0" presId="urn:microsoft.com/office/officeart/2005/8/layout/chevron1"/>
    <dgm:cxn modelId="{94726E56-8D05-46C1-A816-0B5BAE40B9F1}" type="presOf" srcId="{3B1CC202-A4DF-437E-B835-E62D76E1137A}" destId="{0D012C3B-BD6C-43D6-A3D0-1328B3045965}" srcOrd="0" destOrd="0" presId="urn:microsoft.com/office/officeart/2005/8/layout/chevron1"/>
    <dgm:cxn modelId="{CB833047-39CC-4ADA-ABCB-69063C222A7D}" type="presOf" srcId="{0DF73903-293C-4F1D-936F-BF38DF7BCD6D}" destId="{BAE06751-3144-4324-B0C7-5C173C10571D}" srcOrd="0" destOrd="0" presId="urn:microsoft.com/office/officeart/2005/8/layout/chevron1"/>
    <dgm:cxn modelId="{12614BDD-C45B-4AC6-B2D5-7765540A3FBE}" type="presParOf" srcId="{12E4279E-A207-484C-AC69-1632D837AC16}" destId="{1C0FBAF2-0720-4E13-A156-6AB89752621A}" srcOrd="0" destOrd="0" presId="urn:microsoft.com/office/officeart/2005/8/layout/chevron1"/>
    <dgm:cxn modelId="{162F06DF-C7F1-4AA4-98C2-BE3F60F87826}" type="presParOf" srcId="{12E4279E-A207-484C-AC69-1632D837AC16}" destId="{CB4520FD-0837-4237-BD2F-78BE2D5B31B6}" srcOrd="1" destOrd="0" presId="urn:microsoft.com/office/officeart/2005/8/layout/chevron1"/>
    <dgm:cxn modelId="{DD337978-8B58-489C-BC97-7763177FDD56}" type="presParOf" srcId="{12E4279E-A207-484C-AC69-1632D837AC16}" destId="{0D012C3B-BD6C-43D6-A3D0-1328B3045965}" srcOrd="2" destOrd="0" presId="urn:microsoft.com/office/officeart/2005/8/layout/chevron1"/>
    <dgm:cxn modelId="{9F5550D1-01DD-488C-AAB8-D1BA563F6B09}" type="presParOf" srcId="{12E4279E-A207-484C-AC69-1632D837AC16}" destId="{4C1DA65B-DB80-489B-B96A-929450EA0645}" srcOrd="3" destOrd="0" presId="urn:microsoft.com/office/officeart/2005/8/layout/chevron1"/>
    <dgm:cxn modelId="{6EB801AD-4532-4C6F-8E74-1B580CD521CC}" type="presParOf" srcId="{12E4279E-A207-484C-AC69-1632D837AC16}" destId="{BAE06751-3144-4324-B0C7-5C173C10571D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40E8A0-9392-4EA5-9D9C-4F58135B3160}">
      <dsp:nvSpPr>
        <dsp:cNvPr id="0" name=""/>
        <dsp:cNvSpPr/>
      </dsp:nvSpPr>
      <dsp:spPr>
        <a:xfrm>
          <a:off x="0" y="0"/>
          <a:ext cx="4910497" cy="12120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ЗАВЕДУЮЩИЙ ДОУ</a:t>
          </a:r>
          <a:endParaRPr lang="ru-RU" sz="2800" kern="1200" dirty="0"/>
        </a:p>
      </dsp:txBody>
      <dsp:txXfrm>
        <a:off x="0" y="0"/>
        <a:ext cx="4910497" cy="1212003"/>
      </dsp:txXfrm>
    </dsp:sp>
    <dsp:sp modelId="{7740EAB6-A02A-4C5A-9E08-F5DFDFAFEF3C}">
      <dsp:nvSpPr>
        <dsp:cNvPr id="0" name=""/>
        <dsp:cNvSpPr/>
      </dsp:nvSpPr>
      <dsp:spPr>
        <a:xfrm>
          <a:off x="1584199" y="1368151"/>
          <a:ext cx="5410993" cy="12120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ТВОРЧЕСКАЯ ГРУППА</a:t>
          </a:r>
          <a:endParaRPr lang="ru-RU" sz="2800" kern="1200" dirty="0"/>
        </a:p>
      </dsp:txBody>
      <dsp:txXfrm>
        <a:off x="1584199" y="1368151"/>
        <a:ext cx="5410993" cy="1212003"/>
      </dsp:txXfrm>
    </dsp:sp>
    <dsp:sp modelId="{85DAEBFA-93D2-4AE0-B810-57BC818EAD24}">
      <dsp:nvSpPr>
        <dsp:cNvPr id="0" name=""/>
        <dsp:cNvSpPr/>
      </dsp:nvSpPr>
      <dsp:spPr>
        <a:xfrm>
          <a:off x="4784" y="2708735"/>
          <a:ext cx="2572278" cy="12120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Учитель-логопед</a:t>
          </a:r>
          <a:endParaRPr lang="ru-RU" sz="2800" kern="1200" dirty="0"/>
        </a:p>
      </dsp:txBody>
      <dsp:txXfrm>
        <a:off x="4784" y="2708735"/>
        <a:ext cx="2572278" cy="1212003"/>
      </dsp:txXfrm>
    </dsp:sp>
    <dsp:sp modelId="{331F5872-6AD5-481C-B796-980CC91C2302}">
      <dsp:nvSpPr>
        <dsp:cNvPr id="0" name=""/>
        <dsp:cNvSpPr/>
      </dsp:nvSpPr>
      <dsp:spPr>
        <a:xfrm>
          <a:off x="2664288" y="2709295"/>
          <a:ext cx="2730679" cy="12120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Воспитатель</a:t>
          </a:r>
          <a:endParaRPr lang="ru-RU" sz="2800" kern="1200" dirty="0"/>
        </a:p>
      </dsp:txBody>
      <dsp:txXfrm>
        <a:off x="2664288" y="2709295"/>
        <a:ext cx="2730679" cy="1212003"/>
      </dsp:txXfrm>
    </dsp:sp>
    <dsp:sp modelId="{5EC0533F-784B-4E74-AC86-ADA362E33B0D}">
      <dsp:nvSpPr>
        <dsp:cNvPr id="0" name=""/>
        <dsp:cNvSpPr/>
      </dsp:nvSpPr>
      <dsp:spPr>
        <a:xfrm>
          <a:off x="5544623" y="2709295"/>
          <a:ext cx="2572278" cy="1212003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>
          <a:innerShdw blurRad="63500" dist="50800" dir="5400000">
            <a:prstClr val="black">
              <a:alpha val="50000"/>
            </a:prstClr>
          </a:inn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Зам.зав.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по УВР</a:t>
          </a:r>
          <a:endParaRPr lang="ru-RU" sz="2800" kern="1200" dirty="0"/>
        </a:p>
      </dsp:txBody>
      <dsp:txXfrm>
        <a:off x="5544623" y="2709295"/>
        <a:ext cx="2572278" cy="121200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FC4B27-C5A9-4959-97F8-5239A1379DFE}">
      <dsp:nvSpPr>
        <dsp:cNvPr id="0" name=""/>
        <dsp:cNvSpPr/>
      </dsp:nvSpPr>
      <dsp:spPr>
        <a:xfrm rot="5400000">
          <a:off x="4609813" y="-1652353"/>
          <a:ext cx="1950779" cy="5256662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Выявление потребностей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Сбор и анализ информации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Разработка проекта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Организация начального материально-технического обеспечения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Разработка программы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Обучение педагогов</a:t>
          </a:r>
          <a:endParaRPr lang="ru-RU" sz="1500" kern="1200" dirty="0"/>
        </a:p>
      </dsp:txBody>
      <dsp:txXfrm rot="5400000">
        <a:off x="4609813" y="-1652353"/>
        <a:ext cx="1950779" cy="5256662"/>
      </dsp:txXfrm>
    </dsp:sp>
    <dsp:sp modelId="{D19E96DB-F03E-479A-A748-DF708133C692}">
      <dsp:nvSpPr>
        <dsp:cNvPr id="0" name=""/>
        <dsp:cNvSpPr/>
      </dsp:nvSpPr>
      <dsp:spPr>
        <a:xfrm>
          <a:off x="10355" y="72013"/>
          <a:ext cx="2956872" cy="108844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подготовительный</a:t>
          </a:r>
          <a:endParaRPr lang="ru-RU" sz="2400" kern="1200" dirty="0"/>
        </a:p>
      </dsp:txBody>
      <dsp:txXfrm>
        <a:off x="10355" y="72013"/>
        <a:ext cx="2956872" cy="1088444"/>
      </dsp:txXfrm>
    </dsp:sp>
    <dsp:sp modelId="{DE4DC0EB-3001-4312-AD37-4070A86BE78A}">
      <dsp:nvSpPr>
        <dsp:cNvPr id="0" name=""/>
        <dsp:cNvSpPr/>
      </dsp:nvSpPr>
      <dsp:spPr>
        <a:xfrm rot="5400000">
          <a:off x="4827777" y="182289"/>
          <a:ext cx="1536700" cy="5266944"/>
        </a:xfrm>
        <a:prstGeom prst="round2SameRect">
          <a:avLst/>
        </a:prstGeom>
        <a:solidFill>
          <a:schemeClr val="accent3">
            <a:tint val="40000"/>
            <a:alpha val="90000"/>
            <a:hueOff val="5358425"/>
            <a:satOff val="-6896"/>
            <a:lumOff val="-537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5358425"/>
              <a:satOff val="-6896"/>
              <a:lumOff val="-53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Организация образовательной деятельности по применению </a:t>
          </a:r>
          <a:r>
            <a:rPr lang="en-US" sz="1500" kern="1200" dirty="0" smtClean="0"/>
            <a:t>LEGO</a:t>
          </a:r>
          <a:r>
            <a:rPr lang="ru-RU" sz="1500" kern="1200" dirty="0" smtClean="0"/>
            <a:t>-конструкторов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Организация выставок, участие в конкурсах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Разработка дидактического обеспечения программы</a:t>
          </a:r>
          <a:endParaRPr lang="ru-RU" sz="1500" kern="1200" dirty="0"/>
        </a:p>
      </dsp:txBody>
      <dsp:txXfrm rot="5400000">
        <a:off x="4827777" y="182289"/>
        <a:ext cx="1536700" cy="5266944"/>
      </dsp:txXfrm>
    </dsp:sp>
    <dsp:sp modelId="{B47E807C-D97C-4523-A694-CA8656EC3E0D}">
      <dsp:nvSpPr>
        <dsp:cNvPr id="0" name=""/>
        <dsp:cNvSpPr/>
      </dsp:nvSpPr>
      <dsp:spPr>
        <a:xfrm>
          <a:off x="0" y="2242725"/>
          <a:ext cx="2962656" cy="1146070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практический</a:t>
          </a:r>
          <a:endParaRPr lang="ru-RU" sz="2400" kern="1200" dirty="0"/>
        </a:p>
      </dsp:txBody>
      <dsp:txXfrm>
        <a:off x="0" y="2242725"/>
        <a:ext cx="2962656" cy="1146070"/>
      </dsp:txXfrm>
    </dsp:sp>
    <dsp:sp modelId="{E3C4B148-C7AF-4C9C-96D7-0D9822210D6E}">
      <dsp:nvSpPr>
        <dsp:cNvPr id="0" name=""/>
        <dsp:cNvSpPr/>
      </dsp:nvSpPr>
      <dsp:spPr>
        <a:xfrm rot="5400000">
          <a:off x="4827777" y="1815032"/>
          <a:ext cx="1536700" cy="5266944"/>
        </a:xfrm>
        <a:prstGeom prst="round2SameRect">
          <a:avLst/>
        </a:prstGeom>
        <a:solidFill>
          <a:schemeClr val="accent3">
            <a:tint val="40000"/>
            <a:alpha val="90000"/>
            <a:hueOff val="10716850"/>
            <a:satOff val="-13793"/>
            <a:lumOff val="-1075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716850"/>
              <a:satOff val="-13793"/>
              <a:lumOff val="-107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Проведение диагностики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Обобщение и распространение опыта</a:t>
          </a:r>
          <a:endParaRPr lang="ru-RU" sz="1500" kern="1200" dirty="0"/>
        </a:p>
      </dsp:txBody>
      <dsp:txXfrm rot="5400000">
        <a:off x="4827777" y="1815032"/>
        <a:ext cx="1536700" cy="5266944"/>
      </dsp:txXfrm>
    </dsp:sp>
    <dsp:sp modelId="{AE108CCE-511A-4E1A-8CA8-0E9250FB77EF}">
      <dsp:nvSpPr>
        <dsp:cNvPr id="0" name=""/>
        <dsp:cNvSpPr/>
      </dsp:nvSpPr>
      <dsp:spPr>
        <a:xfrm>
          <a:off x="0" y="3943305"/>
          <a:ext cx="2962656" cy="1010399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аналитический</a:t>
          </a:r>
          <a:endParaRPr lang="ru-RU" sz="2400" kern="1200" dirty="0"/>
        </a:p>
      </dsp:txBody>
      <dsp:txXfrm>
        <a:off x="0" y="3943305"/>
        <a:ext cx="2962656" cy="101039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C0FBAF2-0720-4E13-A156-6AB89752621A}">
      <dsp:nvSpPr>
        <dsp:cNvPr id="0" name=""/>
        <dsp:cNvSpPr/>
      </dsp:nvSpPr>
      <dsp:spPr>
        <a:xfrm>
          <a:off x="2678" y="576061"/>
          <a:ext cx="3263800" cy="1728195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Инициативный и творческий коллектив</a:t>
          </a:r>
          <a:endParaRPr lang="ru-RU" sz="1500" b="1" kern="1200" dirty="0"/>
        </a:p>
      </dsp:txBody>
      <dsp:txXfrm>
        <a:off x="2678" y="576061"/>
        <a:ext cx="3263800" cy="1728195"/>
      </dsp:txXfrm>
    </dsp:sp>
    <dsp:sp modelId="{0D012C3B-BD6C-43D6-A3D0-1328B3045965}">
      <dsp:nvSpPr>
        <dsp:cNvPr id="0" name=""/>
        <dsp:cNvSpPr/>
      </dsp:nvSpPr>
      <dsp:spPr>
        <a:xfrm>
          <a:off x="2940099" y="576061"/>
          <a:ext cx="3263800" cy="1728195"/>
        </a:xfrm>
        <a:prstGeom prst="chevron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Система </a:t>
          </a:r>
          <a:r>
            <a:rPr lang="ru-RU" sz="1500" b="1" kern="1200" dirty="0" err="1" smtClean="0"/>
            <a:t>информ</a:t>
          </a:r>
          <a:endParaRPr lang="ru-RU" sz="1500" b="1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err="1" smtClean="0"/>
            <a:t>ационно-аналитической</a:t>
          </a:r>
          <a:r>
            <a:rPr lang="ru-RU" sz="1500" b="1" kern="1200" dirty="0" smtClean="0"/>
            <a:t> деятельности</a:t>
          </a:r>
          <a:endParaRPr lang="ru-RU" sz="1500" b="1" kern="1200" dirty="0"/>
        </a:p>
      </dsp:txBody>
      <dsp:txXfrm>
        <a:off x="2940099" y="576061"/>
        <a:ext cx="3263800" cy="1728195"/>
      </dsp:txXfrm>
    </dsp:sp>
    <dsp:sp modelId="{BAE06751-3144-4324-B0C7-5C173C10571D}">
      <dsp:nvSpPr>
        <dsp:cNvPr id="0" name=""/>
        <dsp:cNvSpPr/>
      </dsp:nvSpPr>
      <dsp:spPr>
        <a:xfrm>
          <a:off x="5877520" y="576061"/>
          <a:ext cx="3263800" cy="1728195"/>
        </a:xfrm>
        <a:prstGeom prst="chevron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Возможности образовательной организации</a:t>
          </a:r>
          <a:endParaRPr lang="ru-RU" sz="1500" b="1" kern="1200" dirty="0"/>
        </a:p>
      </dsp:txBody>
      <dsp:txXfrm>
        <a:off x="5877520" y="576061"/>
        <a:ext cx="3263800" cy="17281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A5C37F-33B6-4B59-A9A9-E96C04B2723D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1D8BE3-65D0-45A5-8E8E-006EA0EABF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61B3A7-CDD9-4D92-8504-8D89865E7508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27C77-EF08-4A6E-A4FB-D7A8FF9D7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27C77-EF08-4A6E-A4FB-D7A8FF9D79D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	В условиях модернизации современной системы российского образования, всё более актуальной становится проблема организации такой окружающей среды, которая бы способствовала всестороннему развитию личности ребенка.</a:t>
            </a:r>
          </a:p>
          <a:p>
            <a:pPr algn="just"/>
            <a:r>
              <a:rPr lang="ru-RU" dirty="0" smtClean="0"/>
              <a:t>	В требования Федерального государственного образовательного стандарта дошкольного образования предметно-пространственная среда обозначена одним из ключевых условий успешного образовательного процесса</a:t>
            </a:r>
          </a:p>
          <a:p>
            <a:pPr algn="just"/>
            <a:r>
              <a:rPr lang="ru-RU" dirty="0" smtClean="0"/>
              <a:t>	Выбор темы проекта обусловлен социальным заказом семьи. По результатам анкетирования на 1 место родители поставили успешность ребенка, которую определяют как способность самостоятельно мыслить, сотрудничать с партнером, и самое главное – чувство уверенности в себе. В этой связи усилия педагога  должны быть направлены на создание в образовательном процессе детского сада педагогических условий, способствующих формированию потенциальных возможностей ребенка в соответствии с их возрастными, индивидуальными особенностями и склонностями, обеспечивающих создание ситуации успеха. </a:t>
            </a:r>
          </a:p>
          <a:p>
            <a:pPr algn="just"/>
            <a:r>
              <a:rPr lang="ru-RU" dirty="0"/>
              <a:t>	</a:t>
            </a:r>
            <a:r>
              <a:rPr lang="ru-RU" dirty="0" smtClean="0"/>
              <a:t>Поиск </a:t>
            </a:r>
            <a:r>
              <a:rPr lang="ru-RU" dirty="0"/>
              <a:t>путей решения задач индивидуализации образовательного процесса, способствующих формированию творческой личности в повышении качества образования дошкольников побудил наш педагогический коллектив к созданию проекта «</a:t>
            </a:r>
            <a:r>
              <a:rPr lang="ru-RU" dirty="0" err="1"/>
              <a:t>Лего-кабинета</a:t>
            </a:r>
            <a:r>
              <a:rPr lang="ru-RU" dirty="0"/>
              <a:t> в образовательном пространстве ДОУ как условие самореализации ребенка».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27C77-EF08-4A6E-A4FB-D7A8FF9D79D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 fontAlgn="base"/>
            <a:r>
              <a:rPr lang="ru-RU" b="1" dirty="0"/>
              <a:t>Основная идея проекта </a:t>
            </a:r>
            <a:r>
              <a:rPr lang="ru-RU" dirty="0"/>
              <a:t>состоит в организации инновационного образовательного пространства в ДОУ, ориентированного на освоение, создание и внедрение в педагогическую практику развивающих образовательных  технологий, повышение качества дошкольного образования, его статуса в обществе.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27C77-EF08-4A6E-A4FB-D7A8FF9D79D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Члены творческой группы, изучив научную педагогическую литературу по данному направлению, пришли к выводу:</a:t>
            </a:r>
          </a:p>
          <a:p>
            <a:r>
              <a:rPr lang="ru-RU" dirty="0"/>
              <a:t>- детское конструирование претендует на роль ведущей деятельности в период дошкольного возраста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27C77-EF08-4A6E-A4FB-D7A8FF9D79D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ЛЕГО - технология актуальна в условиях внедрения федеральных государственных образовательных стандартов дошкольного образования, потому что:</a:t>
            </a:r>
          </a:p>
          <a:p>
            <a:pPr algn="just"/>
            <a:r>
              <a:rPr lang="ru-RU" dirty="0" smtClean="0"/>
              <a:t> - позволяет осуществлять интеграцию образовательных областей. («</a:t>
            </a:r>
            <a:r>
              <a:rPr lang="ru-RU" dirty="0" err="1" smtClean="0"/>
              <a:t>Социальнокоммуникативное</a:t>
            </a:r>
            <a:r>
              <a:rPr lang="ru-RU" dirty="0" smtClean="0"/>
              <a:t> развитие», «Познавательное развитие», «</a:t>
            </a:r>
            <a:r>
              <a:rPr lang="ru-RU" dirty="0" err="1" smtClean="0"/>
              <a:t>Художественноэстетическое</a:t>
            </a:r>
            <a:r>
              <a:rPr lang="ru-RU" dirty="0" smtClean="0"/>
              <a:t> </a:t>
            </a:r>
            <a:r>
              <a:rPr lang="ru-RU" dirty="0" err="1" smtClean="0"/>
              <a:t>развитие</a:t>
            </a:r>
            <a:r>
              <a:rPr lang="ru-RU" dirty="0" smtClean="0"/>
              <a:t>».) </a:t>
            </a:r>
          </a:p>
          <a:p>
            <a:pPr algn="just"/>
            <a:r>
              <a:rPr lang="ru-RU" dirty="0" smtClean="0"/>
              <a:t>-дает возможность педагогу объединять игру с исследовательской и экспериментальной деятельностью.</a:t>
            </a:r>
          </a:p>
          <a:p>
            <a:pPr algn="just"/>
            <a:r>
              <a:rPr lang="ru-RU" dirty="0" smtClean="0"/>
              <a:t> -позволяют сочетать образование, воспитание и развитие дошкольников в режиме игры ( учиться и обучаться в игре);</a:t>
            </a:r>
          </a:p>
          <a:p>
            <a:pPr algn="just"/>
            <a:r>
              <a:rPr lang="ru-RU" dirty="0" smtClean="0"/>
              <a:t> - способствует формированию познавательных действий, становлению сознания; развитию воображения и творческой активности; умению работать в коллективе.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27C77-EF08-4A6E-A4FB-D7A8FF9D79D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Инновационный </a:t>
            </a:r>
            <a:r>
              <a:rPr lang="en-US" dirty="0"/>
              <a:t>LEGO</a:t>
            </a:r>
            <a:r>
              <a:rPr lang="ru-RU" dirty="0"/>
              <a:t>-кабинет – это:</a:t>
            </a:r>
          </a:p>
          <a:p>
            <a:r>
              <a:rPr lang="ru-RU" dirty="0"/>
              <a:t>- Единое, практико-ориентированное, мотивирующее образовательное пространство в учебном заведении; </a:t>
            </a:r>
            <a:br>
              <a:rPr lang="ru-RU" dirty="0"/>
            </a:br>
            <a:r>
              <a:rPr lang="ru-RU" dirty="0"/>
              <a:t>- Инструмент повышения вовлеченности детей в процесс обучения;</a:t>
            </a:r>
            <a:br>
              <a:rPr lang="ru-RU" dirty="0"/>
            </a:br>
            <a:r>
              <a:rPr lang="ru-RU" dirty="0"/>
              <a:t>- Возможность профессионального роста педагогического состава;</a:t>
            </a:r>
            <a:br>
              <a:rPr lang="ru-RU" dirty="0"/>
            </a:br>
            <a:r>
              <a:rPr lang="ru-RU" dirty="0"/>
              <a:t>- Повышение узнаваемости учебного заведения;</a:t>
            </a:r>
            <a:br>
              <a:rPr lang="ru-RU" dirty="0"/>
            </a:br>
            <a:r>
              <a:rPr lang="ru-RU" dirty="0"/>
              <a:t>- Возможность легкого внедрения новых методик преподавания в существующую инфраструктуру детского сада.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27C77-EF08-4A6E-A4FB-D7A8FF9D79D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Первый </a:t>
            </a:r>
            <a:r>
              <a:rPr lang="ru-RU" dirty="0"/>
              <a:t>этап (подготовительный: апрель 2018 - октябрь 2018г.) – изучение возможностей внедрения образовательной робототехники в образовательный процесс ДОУ, анализ имеющихся условий,  разработка и защита инновационного проекта, формирование программы экспериментальной деятельности, повышение квалификации педагогов, организация начального материально-технического обеспечения LEGO-кабинета.</a:t>
            </a:r>
          </a:p>
          <a:p>
            <a:pPr algn="just"/>
            <a:r>
              <a:rPr lang="ru-RU" dirty="0"/>
              <a:t>Второй этап (практический: январь 2018 - сентябрь  2019г.) - практическое осуществление экспериментальной деятельности:  организация работы   LEGO - кабинета, подведение и анализ промежуточных результатов эксперимента; осуществление  корректировки программы экспериментальной деятельности, решение организационных вопросов по более широкому использованию возможностей   LEGO - центра в образовательном процессе с дошкольниками: реализация детско-родительских проектов, мастер-классов  по работе с детьми, родителями, педагогами;  выявление  и устранение возникающих в процессе работы проблем;</a:t>
            </a:r>
          </a:p>
          <a:p>
            <a:pPr algn="just"/>
            <a:r>
              <a:rPr lang="ru-RU" dirty="0"/>
              <a:t>Третий этап (аналитический: сентябрь 2018 – май  2019гг.) – осуществление  распространения опыта, систематизация и обобщение полученных результатов, их статистическая обработка; осуществление презентация полученных результатов.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27C77-EF08-4A6E-A4FB-D7A8FF9D79D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Выводы и оценка продуктивности реализации проекта планируется выявить на основе самоанализа результатов педагогической деятельности. </a:t>
            </a:r>
          </a:p>
          <a:p>
            <a:pPr algn="just"/>
            <a:r>
              <a:rPr lang="ru-RU" dirty="0" smtClean="0"/>
              <a:t>Предполагаемый </a:t>
            </a:r>
            <a:r>
              <a:rPr lang="ru-RU" dirty="0"/>
              <a:t>конечный результат проекта – практическое воплощение в виде:</a:t>
            </a:r>
          </a:p>
          <a:p>
            <a:pPr lvl="0" algn="just"/>
            <a:r>
              <a:rPr lang="ru-RU" dirty="0"/>
              <a:t>Готового </a:t>
            </a:r>
            <a:r>
              <a:rPr lang="en-US" dirty="0"/>
              <a:t>LEGO</a:t>
            </a:r>
            <a:r>
              <a:rPr lang="ru-RU" dirty="0"/>
              <a:t>-кабинета.</a:t>
            </a:r>
          </a:p>
          <a:p>
            <a:pPr lvl="0" algn="just"/>
            <a:r>
              <a:rPr lang="ru-RU" dirty="0"/>
              <a:t>Нового содержания, методов, форм организации образовательного процесса ДОО.</a:t>
            </a:r>
          </a:p>
          <a:p>
            <a:pPr lvl="0" algn="just"/>
            <a:r>
              <a:rPr lang="ru-RU" dirty="0"/>
              <a:t>Нового подхода к оказанию социальных услуг в области образования на основе реальных запросов родителей, новых форм дошкольного образования.</a:t>
            </a:r>
          </a:p>
          <a:p>
            <a:pPr lvl="0" algn="just"/>
            <a:r>
              <a:rPr lang="ru-RU" dirty="0"/>
              <a:t>Создание положительного опыта по обновлению образовательного процесса в соответствии с требованиями ФГОС ДО посредством LEGO-конструирования и образовательной робототехники.</a:t>
            </a:r>
          </a:p>
          <a:p>
            <a:pPr lvl="0" algn="just"/>
            <a:r>
              <a:rPr lang="ru-RU" dirty="0"/>
              <a:t>Рост профессиональной компетенции педагогов; инновационная деятельность педагогического коллектива.</a:t>
            </a:r>
          </a:p>
          <a:p>
            <a:pPr lvl="0" algn="just"/>
            <a:r>
              <a:rPr lang="ru-RU" dirty="0"/>
              <a:t> Сохранение и укрепление здоровья детей.</a:t>
            </a:r>
          </a:p>
          <a:p>
            <a:pPr lvl="0" algn="just"/>
            <a:r>
              <a:rPr lang="ru-RU" dirty="0"/>
              <a:t>Обеспечение </a:t>
            </a:r>
            <a:r>
              <a:rPr lang="ru-RU" dirty="0" err="1"/>
              <a:t>психоэмоционального</a:t>
            </a:r>
            <a:r>
              <a:rPr lang="ru-RU" dirty="0"/>
              <a:t> и физического благополучия, способствующее современному личностному и интеллектуальному развитию детей, создание широких возможностей для развития их интересов и склонностей.</a:t>
            </a:r>
          </a:p>
          <a:p>
            <a:pPr lvl="0" algn="just"/>
            <a:r>
              <a:rPr lang="ru-RU" dirty="0"/>
              <a:t> Укрепление материально-технической базы, создание современной развивающей предметно-пространственной среды в МБДОУ в соответствии с требованиями ФГОС ДО.</a:t>
            </a:r>
          </a:p>
          <a:p>
            <a:pPr lvl="0" algn="just"/>
            <a:r>
              <a:rPr lang="ru-RU" dirty="0"/>
              <a:t>Увеличение количества детей, имеющих сформированный интерес к научно-техническому творчеству.</a:t>
            </a:r>
          </a:p>
          <a:p>
            <a:pPr lvl="0" algn="just"/>
            <a:r>
              <a:rPr lang="ru-RU" dirty="0"/>
              <a:t>Увеличение количества детей, имеющих навыки практической деятельности, необходимой для ведения исследовательских и конструкторских работ.</a:t>
            </a:r>
          </a:p>
          <a:p>
            <a:pPr lvl="0" algn="just"/>
            <a:r>
              <a:rPr lang="ru-RU" dirty="0"/>
              <a:t>Ценностно-смысловое самоопределение педагогов ДОО в процессе повышения квалификации.</a:t>
            </a:r>
          </a:p>
          <a:p>
            <a:pPr lvl="0" algn="just"/>
            <a:r>
              <a:rPr lang="ru-RU" dirty="0"/>
              <a:t>Освоение педагогами новых технологий в процессе реализации инновационного проекта.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27C77-EF08-4A6E-A4FB-D7A8FF9D79D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И В заключении хочется сказать, что Все </a:t>
            </a:r>
            <a:r>
              <a:rPr lang="ru-RU" dirty="0"/>
              <a:t>участники образовательных отношений стоят на пути выбора. Дошкольное учреждение  моделирует вариативное пространство, для того, чтобы занять определенную нишу в образовательной среде. Родители (законные представители) выбирают качество услуг. А дети выбирают интерес. </a:t>
            </a:r>
            <a:r>
              <a:rPr lang="ru-RU" dirty="0" smtClean="0"/>
              <a:t> А с </a:t>
            </a:r>
            <a:r>
              <a:rPr lang="ru-RU" dirty="0" err="1" smtClean="0"/>
              <a:t>лего-технологиями</a:t>
            </a:r>
            <a:r>
              <a:rPr lang="ru-RU" dirty="0" smtClean="0"/>
              <a:t> их интерес не угаснет никогда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27C77-EF08-4A6E-A4FB-D7A8FF9D79D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340768"/>
            <a:ext cx="6840760" cy="144016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ПРОЕКТ ОРГАНИЗАЦИИ </a:t>
            </a:r>
            <a:br>
              <a:rPr lang="ru-RU" sz="3200" dirty="0" smtClean="0"/>
            </a:br>
            <a:r>
              <a:rPr lang="ru-RU" sz="3200" dirty="0" smtClean="0"/>
              <a:t>ПРЕДМЕТНО-ПРОСТРАНСТВЕННОЙ СРЕДЫ ДОШКОЛЬНОГО ОБРАЗОВАТЕЛЬНОГО УЧРЕЖДЕНИЯ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9504" y="4221088"/>
            <a:ext cx="4464496" cy="1752600"/>
          </a:xfrm>
        </p:spPr>
        <p:txBody>
          <a:bodyPr>
            <a:normAutofit fontScale="92500"/>
          </a:bodyPr>
          <a:lstStyle/>
          <a:p>
            <a:pPr algn="l"/>
            <a:r>
              <a:rPr lang="ru-RU" dirty="0" smtClean="0"/>
              <a:t>Выполнил:</a:t>
            </a:r>
          </a:p>
          <a:p>
            <a:pPr algn="l"/>
            <a:r>
              <a:rPr lang="ru-RU" dirty="0" err="1" smtClean="0"/>
              <a:t>Семрина</a:t>
            </a:r>
            <a:r>
              <a:rPr lang="ru-RU" dirty="0" smtClean="0"/>
              <a:t> Яна Германовна</a:t>
            </a:r>
          </a:p>
          <a:p>
            <a:pPr algn="l"/>
            <a:r>
              <a:rPr lang="ru-RU" dirty="0" smtClean="0"/>
              <a:t>Учитель-логопед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5148064" y="1556792"/>
            <a:ext cx="3672408" cy="489654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6552" y="0"/>
            <a:ext cx="5904656" cy="706090"/>
          </a:xfrm>
        </p:spPr>
        <p:txBody>
          <a:bodyPr>
            <a:noAutofit/>
          </a:bodyPr>
          <a:lstStyle/>
          <a:p>
            <a:r>
              <a:rPr lang="ru-RU" sz="3200" dirty="0" smtClean="0"/>
              <a:t>ЗАПРОС РОДИТЕЛЕЙ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124744"/>
            <a:ext cx="4245868" cy="1050131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Результаты анкетирования родителей воспитанников на начало 2018 года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32040" y="2204864"/>
            <a:ext cx="3816423" cy="36632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  Создание инновационного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en-US" b="1" dirty="0" smtClean="0"/>
              <a:t>LEGO-</a:t>
            </a:r>
            <a:r>
              <a:rPr lang="ru-RU" b="1" dirty="0" smtClean="0"/>
              <a:t>кабинета </a:t>
            </a:r>
            <a:r>
              <a:rPr lang="ru-RU" dirty="0" smtClean="0"/>
              <a:t>и </a:t>
            </a:r>
            <a:r>
              <a:rPr lang="ru-RU" b="1" dirty="0" smtClean="0"/>
              <a:t>внедрение </a:t>
            </a:r>
            <a:r>
              <a:rPr lang="en-US" b="1" dirty="0" smtClean="0"/>
              <a:t>LEGO</a:t>
            </a:r>
            <a:r>
              <a:rPr lang="ru-RU" b="1" dirty="0" smtClean="0"/>
              <a:t>-конструирования и робототехники </a:t>
            </a:r>
            <a:r>
              <a:rPr lang="ru-RU" dirty="0" smtClean="0"/>
              <a:t>создаст благоприятные условия для развития дошкольников</a:t>
            </a:r>
            <a:endParaRPr lang="ru-RU" dirty="0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sz="half" idx="2"/>
          </p:nvPr>
        </p:nvGraphicFramePr>
        <p:xfrm>
          <a:off x="467544" y="2636912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Яна\Desktop\iED3LBF2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0"/>
            <a:ext cx="8136904" cy="382976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060848"/>
            <a:ext cx="4330824" cy="940966"/>
          </a:xfrm>
        </p:spPr>
        <p:txBody>
          <a:bodyPr/>
          <a:lstStyle/>
          <a:p>
            <a:r>
              <a:rPr lang="ru-RU" dirty="0" smtClean="0"/>
              <a:t>ЦЕЛЬ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3878288"/>
            <a:ext cx="8291264" cy="297971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Создать проект  современного образовательного пространства, способствующего развитию интеллектуальных, творческих и технических способностей детей дошкольного возраста, посредством </a:t>
            </a:r>
            <a:r>
              <a:rPr lang="en-US" dirty="0" smtClean="0"/>
              <a:t>LEGO</a:t>
            </a:r>
            <a:r>
              <a:rPr lang="ru-RU" dirty="0" smtClean="0"/>
              <a:t>-конструирования и образовательной  робототехнике.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5050904" cy="9409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УЧАСТНИКИ ПРОЕКТА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27584" y="2204864"/>
          <a:ext cx="8208912" cy="39212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0"/>
            <a:ext cx="663508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ЭТАПЫ РЕАЛИЗАЦИИ ПРОЕКТА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908720"/>
          <a:ext cx="8229600" cy="52174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трелка вправо 7"/>
          <p:cNvSpPr/>
          <p:nvPr/>
        </p:nvSpPr>
        <p:spPr>
          <a:xfrm>
            <a:off x="827584" y="4797152"/>
            <a:ext cx="8136904" cy="15121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6491064" cy="85010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СРЕДСТВА ДОСТИЖЕНИЯ РЕЗУЛЬТАТОВ: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0" y="1412776"/>
          <a:ext cx="9144000" cy="2880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1331640" y="5301208"/>
            <a:ext cx="7128792" cy="86409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ОРИЕНТАЦИЯ НА ПОЛОЖИТЕЛЬНЫЙ РЕЗУЛЬТАТ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1da840f3699c5f8021cf93c7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132856"/>
            <a:ext cx="9144000" cy="409242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696744" cy="2880320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ВНИМАНИЕ!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719</Words>
  <Application>Microsoft Office PowerPoint</Application>
  <PresentationFormat>Экран (4:3)</PresentationFormat>
  <Paragraphs>81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ПРОЕКТ ОРГАНИЗАЦИИ  ПРЕДМЕТНО-ПРОСТРАНСТВЕННОЙ СРЕДЫ ДОШКОЛЬНОГО ОБРАЗОВАТЕЛЬНОГО УЧРЕЖДЕНИЯ</vt:lpstr>
      <vt:lpstr>ЗАПРОС РОДИТЕЛЕЙ</vt:lpstr>
      <vt:lpstr>ЦЕЛЬ ПРОЕКТА</vt:lpstr>
      <vt:lpstr>УЧАСТНИКИ ПРОЕКТА</vt:lpstr>
      <vt:lpstr>Слайд 5</vt:lpstr>
      <vt:lpstr>Слайд 6</vt:lpstr>
      <vt:lpstr>ЭТАПЫ РЕАЛИЗАЦИИ ПРОЕКТА</vt:lpstr>
      <vt:lpstr>СРЕДСТВА ДОСТИЖЕНИЯ РЕЗУЛЬТАТОВ:</vt:lpstr>
      <vt:lpstr>СПАСИБО ЗА ВНИМАНИЕ!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ОРГАНИЗАЦИИ  ПРЕДМЕТНО-ПРОСТРАНСТВЕННОЙ СРЕДЫ ДОШКОЛЬНОГО ОБРАЗОВАТЕЛЬНОГО УЧРЕЖДЕНИЯ</dc:title>
  <dc:creator>Яна</dc:creator>
  <cp:lastModifiedBy>Яна</cp:lastModifiedBy>
  <cp:revision>23</cp:revision>
  <dcterms:created xsi:type="dcterms:W3CDTF">2018-11-19T10:07:23Z</dcterms:created>
  <dcterms:modified xsi:type="dcterms:W3CDTF">2022-11-08T09:23:32Z</dcterms:modified>
</cp:coreProperties>
</file>