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0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423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758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403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55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481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85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686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95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35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153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2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85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15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045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84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272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502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EB94BB3-B9C8-4C05-834B-A6BE10A13AC1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9606E11-2D36-450B-988B-8B963219B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84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215029-CF32-4B3C-B89E-590DC17F46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5369" y="3150231"/>
            <a:ext cx="6014302" cy="138853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Программирование в среде</a:t>
            </a:r>
            <a:r>
              <a:rPr lang="en-US" sz="2400" b="1" dirty="0"/>
              <a:t> Scratch</a:t>
            </a:r>
            <a:endParaRPr lang="ru-RU" sz="2400" b="1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59A3949-6989-4AA0-A563-4E8E6CA6483F}"/>
              </a:ext>
            </a:extLst>
          </p:cNvPr>
          <p:cNvSpPr/>
          <p:nvPr/>
        </p:nvSpPr>
        <p:spPr>
          <a:xfrm>
            <a:off x="2762054" y="180537"/>
            <a:ext cx="661761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Министерство образования и науки Российской Федерации </a:t>
            </a:r>
          </a:p>
          <a:p>
            <a:pPr algn="ctr"/>
            <a:r>
              <a:rPr lang="ru-RU" dirty="0"/>
              <a:t>Федеральное государственное бюджетное образовательное</a:t>
            </a:r>
          </a:p>
          <a:p>
            <a:pPr algn="ctr"/>
            <a:r>
              <a:rPr lang="ru-RU" dirty="0"/>
              <a:t>учреждение высшего образования</a:t>
            </a:r>
          </a:p>
          <a:p>
            <a:pPr algn="ctr"/>
            <a:r>
              <a:rPr lang="ru-RU" dirty="0"/>
              <a:t>«Смоленский государственный университет»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Психолого-педагогический факультет</a:t>
            </a:r>
          </a:p>
          <a:p>
            <a:pPr algn="ctr"/>
            <a:r>
              <a:rPr lang="ru-RU" dirty="0"/>
              <a:t>Кафедра теории и методики начального образования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FB5C115-D6DC-4436-AE62-98F0E7C10C25}"/>
              </a:ext>
            </a:extLst>
          </p:cNvPr>
          <p:cNvSpPr/>
          <p:nvPr/>
        </p:nvSpPr>
        <p:spPr>
          <a:xfrm>
            <a:off x="5857187" y="547713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/>
              <a:t>Составила </a:t>
            </a:r>
          </a:p>
          <a:p>
            <a:pPr algn="r"/>
            <a:r>
              <a:rPr lang="ru-RU" dirty="0"/>
              <a:t>студентка группы №31</a:t>
            </a:r>
          </a:p>
          <a:p>
            <a:pPr algn="r"/>
            <a:r>
              <a:rPr lang="ru-RU" dirty="0"/>
              <a:t>очного отделения ППФ</a:t>
            </a:r>
          </a:p>
          <a:p>
            <a:pPr algn="r"/>
            <a:r>
              <a:rPr lang="ru-RU" dirty="0"/>
              <a:t>Козлова Екатерина Алексеевна</a:t>
            </a:r>
          </a:p>
        </p:txBody>
      </p:sp>
    </p:spTree>
    <p:extLst>
      <p:ext uri="{BB962C8B-B14F-4D97-AF65-F5344CB8AC3E}">
        <p14:creationId xmlns:p14="http://schemas.microsoft.com/office/powerpoint/2010/main" val="3170949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F2DCFEF-0ADA-46CB-9797-766EE7C34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3836" y="1243552"/>
            <a:ext cx="7682845" cy="31242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i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99755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A1FF49-9056-4F8C-B7EE-B9DA6718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928F1A-A8FB-4A17-A473-A1903193B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553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3D4018-CEF5-4A97-BE22-70781E11DE06}"/>
              </a:ext>
            </a:extLst>
          </p:cNvPr>
          <p:cNvSpPr txBox="1"/>
          <p:nvPr/>
        </p:nvSpPr>
        <p:spPr>
          <a:xfrm>
            <a:off x="4089197" y="5835191"/>
            <a:ext cx="4355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Облачко с текстом: прямоугольное со скругленными углами 5">
            <a:extLst>
              <a:ext uri="{FF2B5EF4-FFF2-40B4-BE49-F238E27FC236}">
                <a16:creationId xmlns:a16="http://schemas.microsoft.com/office/drawing/2014/main" id="{7337B6C7-C260-4C89-AA62-DC36390DBB4B}"/>
              </a:ext>
            </a:extLst>
          </p:cNvPr>
          <p:cNvSpPr/>
          <p:nvPr/>
        </p:nvSpPr>
        <p:spPr>
          <a:xfrm>
            <a:off x="10806313" y="984389"/>
            <a:ext cx="1649637" cy="556181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Сцена</a:t>
            </a:r>
          </a:p>
        </p:txBody>
      </p:sp>
      <p:sp>
        <p:nvSpPr>
          <p:cNvPr id="15" name="Облачко с текстом: прямоугольное со скругленными углами 14">
            <a:extLst>
              <a:ext uri="{FF2B5EF4-FFF2-40B4-BE49-F238E27FC236}">
                <a16:creationId xmlns:a16="http://schemas.microsoft.com/office/drawing/2014/main" id="{45084BDC-7B50-44FA-BF71-57E626C9EFAD}"/>
              </a:ext>
            </a:extLst>
          </p:cNvPr>
          <p:cNvSpPr/>
          <p:nvPr/>
        </p:nvSpPr>
        <p:spPr>
          <a:xfrm>
            <a:off x="10820381" y="3807033"/>
            <a:ext cx="1442301" cy="471340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Область</a:t>
            </a:r>
          </a:p>
          <a:p>
            <a:pPr algn="ctr"/>
            <a:r>
              <a:rPr lang="ru-RU" dirty="0"/>
              <a:t>спрайтов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116DF9-5DAA-4D6C-A6B8-33C76E947005}"/>
              </a:ext>
            </a:extLst>
          </p:cNvPr>
          <p:cNvSpPr txBox="1"/>
          <p:nvPr/>
        </p:nvSpPr>
        <p:spPr>
          <a:xfrm>
            <a:off x="4089197" y="5804413"/>
            <a:ext cx="4025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Интерфейс программы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FB7C255-0EB2-4BFF-8699-2A65872603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10" b="4956"/>
          <a:stretch/>
        </p:blipFill>
        <p:spPr>
          <a:xfrm>
            <a:off x="1684202" y="393800"/>
            <a:ext cx="8612984" cy="5215148"/>
          </a:xfrm>
          <a:prstGeom prst="rect">
            <a:avLst/>
          </a:prstGeom>
        </p:spPr>
      </p:pic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AE603139-1EDA-4231-92A4-91CC4726B5BD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9335338" y="1262480"/>
            <a:ext cx="1470975" cy="11696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CFF1A854-522F-4DCA-87C5-37314AFD1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47358">
            <a:off x="9446869" y="3961400"/>
            <a:ext cx="1261981" cy="131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741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F8B79F-D514-4549-AB4A-CD4500FBC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657" y="108111"/>
            <a:ext cx="4613211" cy="58558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785394-F2C7-4AF1-B1D4-F11E345D551A}"/>
              </a:ext>
            </a:extLst>
          </p:cNvPr>
          <p:cNvSpPr txBox="1"/>
          <p:nvPr/>
        </p:nvSpPr>
        <p:spPr>
          <a:xfrm>
            <a:off x="4945929" y="6033155"/>
            <a:ext cx="326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Создание спрайтов</a:t>
            </a:r>
          </a:p>
        </p:txBody>
      </p:sp>
    </p:spTree>
    <p:extLst>
      <p:ext uri="{BB962C8B-B14F-4D97-AF65-F5344CB8AC3E}">
        <p14:creationId xmlns:p14="http://schemas.microsoft.com/office/powerpoint/2010/main" val="81185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8396B202-CF05-4338-8533-A66E304EBE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3738" y="61117"/>
            <a:ext cx="3669862" cy="329022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7AD796-1DFB-4EF2-AAF3-19B893D590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9" t="8038" r="78582" b="11743"/>
          <a:stretch/>
        </p:blipFill>
        <p:spPr>
          <a:xfrm>
            <a:off x="5882325" y="198151"/>
            <a:ext cx="3129699" cy="636992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B0DBD79-9031-45E2-9065-924080FB1C00}"/>
              </a:ext>
            </a:extLst>
          </p:cNvPr>
          <p:cNvSpPr/>
          <p:nvPr/>
        </p:nvSpPr>
        <p:spPr>
          <a:xfrm>
            <a:off x="2328013" y="3425395"/>
            <a:ext cx="165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Поле скриптов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1812F8B-32BF-4C6F-8ED5-8263422F3B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4868" y="4260881"/>
            <a:ext cx="2903845" cy="100008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AD18EA4-2AED-4DCC-91B5-342306B89CF1}"/>
              </a:ext>
            </a:extLst>
          </p:cNvPr>
          <p:cNvSpPr/>
          <p:nvPr/>
        </p:nvSpPr>
        <p:spPr>
          <a:xfrm>
            <a:off x="1844868" y="5422217"/>
            <a:ext cx="2624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Начало первого скрипта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ED252DC-41E1-4740-9299-6B3FF34E6A42}"/>
              </a:ext>
            </a:extLst>
          </p:cNvPr>
          <p:cNvSpPr/>
          <p:nvPr/>
        </p:nvSpPr>
        <p:spPr>
          <a:xfrm>
            <a:off x="6552762" y="6475183"/>
            <a:ext cx="1788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Палитра блоков</a:t>
            </a:r>
          </a:p>
        </p:txBody>
      </p:sp>
    </p:spTree>
    <p:extLst>
      <p:ext uri="{BB962C8B-B14F-4D97-AF65-F5344CB8AC3E}">
        <p14:creationId xmlns:p14="http://schemas.microsoft.com/office/powerpoint/2010/main" val="291249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DC5DDB47-50E5-44C2-96E9-CA8F21E6F7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4735" y="238218"/>
            <a:ext cx="5251222" cy="500313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7031E7-B0AD-4A94-B861-37B95BE99D46}"/>
              </a:ext>
            </a:extLst>
          </p:cNvPr>
          <p:cNvSpPr/>
          <p:nvPr/>
        </p:nvSpPr>
        <p:spPr>
          <a:xfrm>
            <a:off x="3704735" y="5241352"/>
            <a:ext cx="5206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Scratch</a:t>
            </a:r>
            <a:r>
              <a:rPr lang="ru-RU" dirty="0"/>
              <a:t> программа  тренажер таблицы умножения</a:t>
            </a:r>
          </a:p>
        </p:txBody>
      </p:sp>
    </p:spTree>
    <p:extLst>
      <p:ext uri="{BB962C8B-B14F-4D97-AF65-F5344CB8AC3E}">
        <p14:creationId xmlns:p14="http://schemas.microsoft.com/office/powerpoint/2010/main" val="1772197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732A32C0-F7C1-414C-9517-21CB1D7EB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3708"/>
          <a:stretch/>
        </p:blipFill>
        <p:spPr>
          <a:xfrm>
            <a:off x="1932495" y="0"/>
            <a:ext cx="4310385" cy="361989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17AB61-4558-4D6F-AB5E-0649920220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708"/>
          <a:stretch/>
        </p:blipFill>
        <p:spPr>
          <a:xfrm>
            <a:off x="6814701" y="108407"/>
            <a:ext cx="4340351" cy="361989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3B68920-92A9-4E4B-9561-AF73F03BA5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750"/>
          <a:stretch/>
        </p:blipFill>
        <p:spPr>
          <a:xfrm>
            <a:off x="1932495" y="3718874"/>
            <a:ext cx="4310385" cy="31391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62F55FF-76EE-4A42-87C1-67F6ABC0CDE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9150"/>
          <a:stretch/>
        </p:blipFill>
        <p:spPr>
          <a:xfrm>
            <a:off x="6967215" y="3817854"/>
            <a:ext cx="4310385" cy="293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271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8BEB8C48-CA51-41B3-AC4B-21A1FD892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38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D452C39-FD84-442D-8189-CC0F6ABA5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5457" y="304799"/>
            <a:ext cx="10018713" cy="3124201"/>
          </a:xfrm>
        </p:spPr>
        <p:txBody>
          <a:bodyPr>
            <a:norm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Scrаtch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одним из лучших языков программирования для начинающих и отлично подходит для обучения детей</a:t>
            </a:r>
          </a:p>
        </p:txBody>
      </p:sp>
    </p:spTree>
    <p:extLst>
      <p:ext uri="{BB962C8B-B14F-4D97-AF65-F5344CB8AC3E}">
        <p14:creationId xmlns:p14="http://schemas.microsoft.com/office/powerpoint/2010/main" val="2147362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195</TotalTime>
  <Words>80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Corbel</vt:lpstr>
      <vt:lpstr>Times New Roman</vt:lpstr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</dc:creator>
  <cp:lastModifiedBy>а</cp:lastModifiedBy>
  <cp:revision>12</cp:revision>
  <dcterms:created xsi:type="dcterms:W3CDTF">2019-12-12T18:47:47Z</dcterms:created>
  <dcterms:modified xsi:type="dcterms:W3CDTF">2019-12-13T16:17:26Z</dcterms:modified>
</cp:coreProperties>
</file>