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79" autoAdjust="0"/>
  </p:normalViewPr>
  <p:slideViewPr>
    <p:cSldViewPr snapToGrid="0">
      <p:cViewPr varScale="1">
        <p:scale>
          <a:sx n="82" d="100"/>
          <a:sy n="82" d="100"/>
        </p:scale>
        <p:origin x="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98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5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547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612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7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914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006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006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31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7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18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3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59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84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46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6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F3CE7C-7D2B-48ED-9401-374E8B13505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DAC02E-51D9-40A4-8878-308969794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78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207385"/>
          </a:xfrm>
        </p:spPr>
        <p:txBody>
          <a:bodyPr>
            <a:noAutofit/>
          </a:bodyPr>
          <a:lstStyle/>
          <a:p>
            <a:r>
              <a:rPr lang="ru-RU" sz="54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в прошлое часов</a:t>
            </a:r>
            <a:endParaRPr lang="ru-RU" sz="54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298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23" y="609601"/>
            <a:ext cx="10972799" cy="56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32" y="609600"/>
            <a:ext cx="5385424" cy="56622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656" y="609600"/>
            <a:ext cx="5583936" cy="56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96" y="609600"/>
            <a:ext cx="5602224" cy="56647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20" y="609600"/>
            <a:ext cx="5364480" cy="566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1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4" y="609600"/>
            <a:ext cx="10924032" cy="564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7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621323"/>
            <a:ext cx="10984523" cy="562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17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264" y="619172"/>
            <a:ext cx="5393581" cy="56292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609600"/>
            <a:ext cx="560266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0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1323"/>
            <a:ext cx="5545015" cy="56270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614" y="615019"/>
            <a:ext cx="5439509" cy="563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675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3" y="618026"/>
            <a:ext cx="5568462" cy="55684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815" y="618026"/>
            <a:ext cx="5368070" cy="556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36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4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Путешествие в прошлое часов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прошлое часов</dc:title>
  <dc:creator>средняя группа</dc:creator>
  <cp:lastModifiedBy>средняя группа</cp:lastModifiedBy>
  <cp:revision>3</cp:revision>
  <dcterms:created xsi:type="dcterms:W3CDTF">2022-11-09T03:27:00Z</dcterms:created>
  <dcterms:modified xsi:type="dcterms:W3CDTF">2022-11-10T02:55:28Z</dcterms:modified>
</cp:coreProperties>
</file>