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6" r:id="rId8"/>
    <p:sldId id="271" r:id="rId9"/>
    <p:sldId id="267" r:id="rId10"/>
    <p:sldId id="270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E5897BA-C572-4CE0-B4B8-D765F6C5CC1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157192"/>
            <a:ext cx="7406640" cy="88850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algn="r"/>
            <a:r>
              <a:rPr lang="ru-RU" dirty="0" smtClean="0"/>
              <a:t>Подготовила: </a:t>
            </a:r>
            <a:r>
              <a:rPr lang="ru-RU" dirty="0" err="1" smtClean="0"/>
              <a:t>Телякова</a:t>
            </a:r>
            <a:r>
              <a:rPr lang="ru-RU" dirty="0" smtClean="0"/>
              <a:t> Л.Ф.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00166" y="357166"/>
            <a:ext cx="7406640" cy="392909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Развивающая предметно пространственная среда  группы Знайки</a:t>
            </a:r>
            <a:endParaRPr lang="ru-RU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320"/>
            <a:ext cx="3286148" cy="10115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Центр речевого развития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DSC06793.JPG"/>
          <p:cNvPicPr>
            <a:picLocks noChangeAspect="1"/>
          </p:cNvPicPr>
          <p:nvPr/>
        </p:nvPicPr>
        <p:blipFill>
          <a:blip r:embed="rId2" cstate="print"/>
          <a:srcRect b="-20"/>
          <a:stretch>
            <a:fillRect/>
          </a:stretch>
        </p:blipFill>
        <p:spPr>
          <a:xfrm>
            <a:off x="1214414" y="2000240"/>
            <a:ext cx="4066234" cy="28697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932040" y="332656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Очень любят ребятишки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Наш зеркальный уголок,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 язычком играют 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Речь развивают.</a:t>
            </a:r>
          </a:p>
        </p:txBody>
      </p:sp>
      <p:pic>
        <p:nvPicPr>
          <p:cNvPr id="5" name="Picture 2" descr="J:\101MSDCF\DSC014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714752"/>
            <a:ext cx="3237696" cy="24288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6994044" cy="1143000"/>
          </a:xfrm>
        </p:spPr>
        <p:txBody>
          <a:bodyPr/>
          <a:lstStyle/>
          <a:p>
            <a:r>
              <a:rPr lang="ru-RU" dirty="0" smtClean="0"/>
              <a:t>Центр сюжетно ролевых игр</a:t>
            </a:r>
            <a:endParaRPr lang="ru-RU" dirty="0"/>
          </a:p>
        </p:txBody>
      </p:sp>
      <p:pic>
        <p:nvPicPr>
          <p:cNvPr id="3" name="Рисунок 2" descr="DSC06797.JPG"/>
          <p:cNvPicPr>
            <a:picLocks noChangeAspect="1"/>
          </p:cNvPicPr>
          <p:nvPr/>
        </p:nvPicPr>
        <p:blipFill>
          <a:blip r:embed="rId2" cstate="print"/>
          <a:srcRect b="-46"/>
          <a:stretch>
            <a:fillRect/>
          </a:stretch>
        </p:blipFill>
        <p:spPr>
          <a:xfrm>
            <a:off x="1071538" y="1571612"/>
            <a:ext cx="3429024" cy="4747968"/>
          </a:xfrm>
          <a:prstGeom prst="rect">
            <a:avLst/>
          </a:prstGeom>
        </p:spPr>
      </p:pic>
      <p:pic>
        <p:nvPicPr>
          <p:cNvPr id="4" name="Рисунок 3" descr="DSC068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1571613"/>
            <a:ext cx="3674118" cy="474874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067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3000372"/>
            <a:ext cx="3463224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Центр безопасности:</a:t>
            </a:r>
            <a:endParaRPr lang="ru-RU" dirty="0"/>
          </a:p>
        </p:txBody>
      </p:sp>
      <p:pic>
        <p:nvPicPr>
          <p:cNvPr id="4" name="Содержимое 3" descr="DSC0678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728" y="1214423"/>
            <a:ext cx="3071834" cy="2303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148064" y="1196752"/>
            <a:ext cx="36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 открытым огнем обращаться опасно!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Не жги ты ни свечки, ни спички напрасно.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 если зажег — никуда не роняй: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Прожорливо пламя горячее, знай!</a:t>
            </a:r>
          </a:p>
        </p:txBody>
      </p:sp>
      <p:pic>
        <p:nvPicPr>
          <p:cNvPr id="7" name="Рисунок 6" descr="DSC0679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7290" y="3714752"/>
            <a:ext cx="3643338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Центр театрализованных и музыкальных игр</a:t>
            </a:r>
            <a:endParaRPr lang="ru-RU" dirty="0"/>
          </a:p>
        </p:txBody>
      </p:sp>
      <p:pic>
        <p:nvPicPr>
          <p:cNvPr id="3" name="Рисунок 2" descr="DSC06796.JPG"/>
          <p:cNvPicPr>
            <a:picLocks noChangeAspect="1"/>
          </p:cNvPicPr>
          <p:nvPr/>
        </p:nvPicPr>
        <p:blipFill>
          <a:blip r:embed="rId2" cstate="print"/>
          <a:srcRect r="18" b="15"/>
          <a:stretch>
            <a:fillRect/>
          </a:stretch>
        </p:blipFill>
        <p:spPr>
          <a:xfrm>
            <a:off x="1187624" y="3140968"/>
            <a:ext cx="7632848" cy="3450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619672" y="1628800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Скучно детям не бывает,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Когда в театр они играют.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 здесь роль на себя принимают,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жизненные ситуации отражают.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Центр художественного творчества</a:t>
            </a:r>
            <a:endParaRPr lang="ru-RU" dirty="0"/>
          </a:p>
        </p:txBody>
      </p:sp>
      <p:pic>
        <p:nvPicPr>
          <p:cNvPr id="3" name="Рисунок 2" descr="DSC068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3429000"/>
            <a:ext cx="3308908" cy="2214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_3MO0YG9X9.jpg"/>
          <p:cNvPicPr>
            <a:picLocks noChangeAspect="1"/>
          </p:cNvPicPr>
          <p:nvPr/>
        </p:nvPicPr>
        <p:blipFill>
          <a:blip r:embed="rId3" cstate="print"/>
          <a:srcRect r="39" b="151"/>
          <a:stretch>
            <a:fillRect/>
          </a:stretch>
        </p:blipFill>
        <p:spPr>
          <a:xfrm>
            <a:off x="1357290" y="1714488"/>
            <a:ext cx="2836160" cy="13018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50db8c2677edce59dc42f1666668ec51.jpg"/>
          <p:cNvPicPr>
            <a:picLocks noChangeAspect="1"/>
          </p:cNvPicPr>
          <p:nvPr/>
        </p:nvPicPr>
        <p:blipFill>
          <a:blip r:embed="rId4" cstate="print"/>
          <a:srcRect r="28" b="153"/>
          <a:stretch>
            <a:fillRect/>
          </a:stretch>
        </p:blipFill>
        <p:spPr>
          <a:xfrm>
            <a:off x="4357686" y="1785926"/>
            <a:ext cx="1857388" cy="12935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SC06804.JPG"/>
          <p:cNvPicPr>
            <a:picLocks noChangeAspect="1"/>
          </p:cNvPicPr>
          <p:nvPr/>
        </p:nvPicPr>
        <p:blipFill>
          <a:blip r:embed="rId5" cstate="print"/>
          <a:srcRect r="-46" b="-47"/>
          <a:stretch>
            <a:fillRect/>
          </a:stretch>
        </p:blipFill>
        <p:spPr>
          <a:xfrm>
            <a:off x="6500826" y="1643050"/>
            <a:ext cx="1789751" cy="1643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5" descr="C:\Users\Пользователь\Desktop\сад фото 2014\DSC0139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3929066"/>
            <a:ext cx="3506245" cy="23574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 физического развития</a:t>
            </a:r>
            <a:endParaRPr lang="ru-RU" dirty="0"/>
          </a:p>
        </p:txBody>
      </p:sp>
      <p:pic>
        <p:nvPicPr>
          <p:cNvPr id="3" name="Рисунок 2" descr="DSC06802.JPG"/>
          <p:cNvPicPr>
            <a:picLocks noChangeAspect="1"/>
          </p:cNvPicPr>
          <p:nvPr/>
        </p:nvPicPr>
        <p:blipFill>
          <a:blip r:embed="rId2" cstate="print"/>
          <a:srcRect r="26" b="-30"/>
          <a:stretch>
            <a:fillRect/>
          </a:stretch>
        </p:blipFill>
        <p:spPr>
          <a:xfrm>
            <a:off x="1214414" y="1785926"/>
            <a:ext cx="5400600" cy="41044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588224" y="2204864"/>
            <a:ext cx="23762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Чтобы сильным, крепким стать,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Здоровье надо укреплять.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 уголком спортивным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Вырастишь активным!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 литературы</a:t>
            </a:r>
            <a:endParaRPr lang="ru-RU" dirty="0"/>
          </a:p>
        </p:txBody>
      </p:sp>
      <p:pic>
        <p:nvPicPr>
          <p:cNvPr id="3" name="Рисунок 2" descr="DSC067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1916832"/>
            <a:ext cx="5469394" cy="38884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9632" y="1988840"/>
            <a:ext cx="19442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Ну, а этот уголок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Привлекает всех ребят,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Здесь торжественно и чинно,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Книжки умные </a:t>
            </a:r>
            <a:r>
              <a:rPr lang="ru-RU" dirty="0" smtClean="0"/>
              <a:t>стоят.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320"/>
            <a:ext cx="7433522" cy="101154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Центр природы и экспериментирования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1196753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Picture 7" descr="C:\Users\Пользователь\Desktop\сад фото 2014\DSC013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643050"/>
            <a:ext cx="2959610" cy="20717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0" name="Picture 2" descr="D:\Desktop\все папки\соц партнеры\20220831_1412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929066"/>
            <a:ext cx="2571768" cy="2571768"/>
          </a:xfrm>
          <a:prstGeom prst="rect">
            <a:avLst/>
          </a:prstGeom>
          <a:noFill/>
        </p:spPr>
      </p:pic>
      <p:pic>
        <p:nvPicPr>
          <p:cNvPr id="5122" name="Picture 2" descr="https://all-mongolia.ru/wp-content/uploads/b/4/1/b4125417347c04ce7196c0293992c24b.jpeg"/>
          <p:cNvPicPr>
            <a:picLocks noChangeAspect="1" noChangeArrowheads="1"/>
          </p:cNvPicPr>
          <p:nvPr/>
        </p:nvPicPr>
        <p:blipFill>
          <a:blip r:embed="rId4" cstate="print"/>
          <a:srcRect l="21094" t="19791" r="33593" b="7291"/>
          <a:stretch>
            <a:fillRect/>
          </a:stretch>
        </p:blipFill>
        <p:spPr bwMode="auto">
          <a:xfrm>
            <a:off x="1500166" y="1643050"/>
            <a:ext cx="2414604" cy="29141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Desktop\все папки\соц партнеры\20210407_155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3357562"/>
            <a:ext cx="1952628" cy="19526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320"/>
            <a:ext cx="7433522" cy="101154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Центр познавательного развития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1196753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D:\Desktop\ЮНЫЙ АЙБОЛИТ22\20220831_1407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214414" y="1071546"/>
            <a:ext cx="2357454" cy="17680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 descr="D:\Desktop\ЮНЫЙ АЙБОЛИТ22\20220831_1412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1857356" y="2928934"/>
            <a:ext cx="2393493" cy="17951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 descr="D:\Desktop\все папки\соц партнеры\20211201_1159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1214422"/>
            <a:ext cx="1738314" cy="1738314"/>
          </a:xfrm>
          <a:prstGeom prst="rect">
            <a:avLst/>
          </a:prstGeom>
          <a:noFill/>
        </p:spPr>
      </p:pic>
      <p:pic>
        <p:nvPicPr>
          <p:cNvPr id="6" name="Picture 3" descr="D:\Desktop\все папки\соц партнеры\20210405_07434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4286256"/>
            <a:ext cx="1881190" cy="1881190"/>
          </a:xfrm>
          <a:prstGeom prst="rect">
            <a:avLst/>
          </a:prstGeom>
          <a:noFill/>
        </p:spPr>
      </p:pic>
      <p:pic>
        <p:nvPicPr>
          <p:cNvPr id="1030" name="Picture 6" descr="D:\Desktop\все папки\соц партнеры\20211130_1611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86446" y="1643050"/>
            <a:ext cx="1452562" cy="1452562"/>
          </a:xfrm>
          <a:prstGeom prst="rect">
            <a:avLst/>
          </a:prstGeom>
          <a:noFill/>
        </p:spPr>
      </p:pic>
      <p:pic>
        <p:nvPicPr>
          <p:cNvPr id="1031" name="Picture 7" descr="D:\Desktop\все папки\соц партнеры\20211130_11120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2714620"/>
            <a:ext cx="1428760" cy="1428760"/>
          </a:xfrm>
          <a:prstGeom prst="rect">
            <a:avLst/>
          </a:prstGeom>
          <a:noFill/>
        </p:spPr>
      </p:pic>
      <p:pic>
        <p:nvPicPr>
          <p:cNvPr id="1032" name="Picture 8" descr="D:\Desktop\все папки\соц партнеры\20220831_14063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14678" y="4857760"/>
            <a:ext cx="1809752" cy="1809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Центр социализации </a:t>
            </a:r>
            <a:endParaRPr lang="ru-RU" dirty="0"/>
          </a:p>
        </p:txBody>
      </p:sp>
      <p:pic>
        <p:nvPicPr>
          <p:cNvPr id="3" name="Рисунок 2" descr="DSC067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714620"/>
            <a:ext cx="2428892" cy="16890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3042" y="1357298"/>
            <a:ext cx="7033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Конструкторов, игр дидактических много у нас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Они развивают способностей клад.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Математикой заняться в нашей группе каждый рад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Здесь танграм и счёты есть - просто всё не перечесть.</a:t>
            </a:r>
          </a:p>
        </p:txBody>
      </p:sp>
      <p:pic>
        <p:nvPicPr>
          <p:cNvPr id="5" name="image9.jpeg"/>
          <p:cNvPicPr/>
          <p:nvPr/>
        </p:nvPicPr>
        <p:blipFill>
          <a:blip r:embed="rId3" cstate="print"/>
          <a:srcRect l="2500" t="8000" r="2500" b="8000"/>
          <a:stretch>
            <a:fillRect/>
          </a:stretch>
        </p:blipFill>
        <p:spPr>
          <a:xfrm>
            <a:off x="5643570" y="2714620"/>
            <a:ext cx="2714644" cy="1643074"/>
          </a:xfrm>
          <a:prstGeom prst="rect">
            <a:avLst/>
          </a:prstGeom>
        </p:spPr>
      </p:pic>
      <p:pic>
        <p:nvPicPr>
          <p:cNvPr id="6" name="Рисунок 5" descr="https://www.igrushka24.ru/upload/iblock/1f6/1f6799029547437aceb84c83a658f51f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4643446"/>
            <a:ext cx="2452922" cy="1714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https://gym1515sz.mskobr.ru/images/cms/data/gallery/smotr_predmetno-razvivayuwaya_i_igrovaya_sreda_v_gruppah_dlya_f_mp_u_obuchayuwihsya/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4643446"/>
            <a:ext cx="2428892" cy="17539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245</TotalTime>
  <Words>74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Развивающая предметно пространственная среда  группы Знайки</vt:lpstr>
      <vt:lpstr>Центр безопасности:</vt:lpstr>
      <vt:lpstr>Центр театрализованных и музыкальных игр</vt:lpstr>
      <vt:lpstr>Центр художественного творчества</vt:lpstr>
      <vt:lpstr>Центр физического развития</vt:lpstr>
      <vt:lpstr>Центр литературы</vt:lpstr>
      <vt:lpstr>Центр природы и экспериментирования</vt:lpstr>
      <vt:lpstr>Центр познавательного развития</vt:lpstr>
      <vt:lpstr>Центр социализации </vt:lpstr>
      <vt:lpstr>   Центр речевого развития   </vt:lpstr>
      <vt:lpstr>Центр сюжетно ролевых игр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Уголки группы «Воробьишки»</dc:title>
  <dc:creator>мария</dc:creator>
  <cp:lastModifiedBy>Компьюниум</cp:lastModifiedBy>
  <cp:revision>36</cp:revision>
  <dcterms:created xsi:type="dcterms:W3CDTF">2014-05-06T14:54:47Z</dcterms:created>
  <dcterms:modified xsi:type="dcterms:W3CDTF">2022-11-10T03:44:02Z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703206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