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3" r:id="rId6"/>
    <p:sldId id="264" r:id="rId7"/>
    <p:sldId id="266" r:id="rId8"/>
    <p:sldId id="262" r:id="rId9"/>
    <p:sldId id="261" r:id="rId10"/>
    <p:sldId id="265" r:id="rId11"/>
    <p:sldId id="272" r:id="rId12"/>
    <p:sldId id="269" r:id="rId13"/>
    <p:sldId id="267" r:id="rId14"/>
    <p:sldId id="268" r:id="rId15"/>
    <p:sldId id="271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19.10.2022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 txBox="1">
            <a:spLocks/>
          </p:cNvSpPr>
          <p:nvPr/>
        </p:nvSpPr>
        <p:spPr>
          <a:xfrm>
            <a:off x="755576" y="692696"/>
            <a:ext cx="7776864" cy="532235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65176" marR="0" lvl="0" indent="-265176" algn="ctr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Урок русского языка </a:t>
            </a:r>
            <a:b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«Школа России»</a:t>
            </a:r>
            <a:b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Тема: Русский 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алфавит, 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или 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Азбука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.</a:t>
            </a:r>
          </a:p>
          <a:p>
            <a:pPr marL="265176" marR="0" lvl="0" indent="-265176" algn="ctr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2 В класс</a:t>
            </a:r>
          </a:p>
          <a:p>
            <a:pPr marL="265176" marR="0" lvl="0" indent="-265176" algn="ctr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265176" marR="0" lvl="0" indent="-265176" algn="ctr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ru-RU" sz="2400" b="1" i="1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265176" marR="0" lvl="0" indent="-265176" algn="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Составила:</a:t>
            </a:r>
          </a:p>
          <a:p>
            <a:pPr marL="265176" marR="0" lvl="0" indent="-265176" algn="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Махусаева Людмила Викторовна</a:t>
            </a:r>
          </a:p>
          <a:p>
            <a:pPr marL="265176" marR="0" lvl="0" indent="-265176" algn="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учитель начальной школы</a:t>
            </a:r>
          </a:p>
          <a:p>
            <a:pPr marL="265176" marR="0" lvl="0" indent="-265176" algn="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МАОУ СОШ№1 </a:t>
            </a:r>
            <a:r>
              <a:rPr kumimoji="0" lang="ru-RU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пгт</a:t>
            </a:r>
            <a:r>
              <a:rPr kumimoji="0" lang="ru-RU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Серышево</a:t>
            </a:r>
          </a:p>
          <a:p>
            <a:pPr marL="265176" marR="0" lvl="0" indent="-265176" algn="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имени Сергея Бондарева</a:t>
            </a:r>
            <a:endParaRPr kumimoji="0" lang="ru-RU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259632" y="908720"/>
            <a:ext cx="7344816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Игра</a:t>
            </a: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«Услышь звук»</a:t>
            </a:r>
            <a:endParaRPr kumimoji="0" lang="ru-RU" sz="2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Если вы услышите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гласный звук – руки вверх,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твёрдый согласный – руки на пояс и наклон вперёд,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мягкий согласный – руки на поясе и присесть, 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Ъ Ь – стоять смирно.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22-10-19_22524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9045409">
            <a:off x="278087" y="1325913"/>
            <a:ext cx="3400000" cy="1190476"/>
          </a:xfrm>
          <a:prstGeom prst="rect">
            <a:avLst/>
          </a:prstGeom>
        </p:spPr>
      </p:pic>
      <p:pic>
        <p:nvPicPr>
          <p:cNvPr id="3" name="Рисунок 2" descr="2022-10-19_22525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549159">
            <a:off x="4677504" y="1167273"/>
            <a:ext cx="3733334" cy="1009524"/>
          </a:xfrm>
          <a:prstGeom prst="rect">
            <a:avLst/>
          </a:prstGeom>
        </p:spPr>
      </p:pic>
      <p:pic>
        <p:nvPicPr>
          <p:cNvPr id="4" name="Рисунок 3" descr="2022-10-19_225329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0516373">
            <a:off x="2627784" y="2204864"/>
            <a:ext cx="3247619" cy="990476"/>
          </a:xfrm>
          <a:prstGeom prst="rect">
            <a:avLst/>
          </a:prstGeom>
        </p:spPr>
      </p:pic>
      <p:pic>
        <p:nvPicPr>
          <p:cNvPr id="5" name="Рисунок 4" descr="2022-10-19_225308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829725">
            <a:off x="4589021" y="3572025"/>
            <a:ext cx="3752381" cy="1200000"/>
          </a:xfrm>
          <a:prstGeom prst="rect">
            <a:avLst/>
          </a:prstGeom>
        </p:spPr>
      </p:pic>
      <p:pic>
        <p:nvPicPr>
          <p:cNvPr id="6" name="Рисунок 5" descr="2022-10-19_225319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2133739">
            <a:off x="1115616" y="4005064"/>
            <a:ext cx="3228572" cy="10857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2022-10-19_20520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656" y="332656"/>
            <a:ext cx="6047619" cy="3657143"/>
          </a:xfrm>
          <a:prstGeom prst="rect">
            <a:avLst/>
          </a:prstGeom>
        </p:spPr>
      </p:pic>
      <p:pic>
        <p:nvPicPr>
          <p:cNvPr id="10" name="Рисунок 9" descr="2022-10-19_20522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75656" y="3933056"/>
            <a:ext cx="6076191" cy="2657143"/>
          </a:xfrm>
          <a:prstGeom prst="rect">
            <a:avLst/>
          </a:prstGeom>
        </p:spPr>
      </p:pic>
      <p:cxnSp>
        <p:nvCxnSpPr>
          <p:cNvPr id="12" name="Прямая со стрелкой 11"/>
          <p:cNvCxnSpPr/>
          <p:nvPr/>
        </p:nvCxnSpPr>
        <p:spPr>
          <a:xfrm>
            <a:off x="3779912" y="1196752"/>
            <a:ext cx="576064" cy="72008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3707904" y="1124744"/>
            <a:ext cx="792088" cy="7920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3707904" y="3573016"/>
            <a:ext cx="576064" cy="72008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3779912" y="4869160"/>
            <a:ext cx="576064" cy="72008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3635896" y="3573016"/>
            <a:ext cx="504056" cy="187220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22-10-19_184433.png"/>
          <p:cNvPicPr>
            <a:picLocks noChangeAspect="1"/>
          </p:cNvPicPr>
          <p:nvPr/>
        </p:nvPicPr>
        <p:blipFill>
          <a:blip r:embed="rId2" cstate="print">
            <a:lum bright="-20000" contrast="40000"/>
          </a:blip>
          <a:srcRect/>
          <a:stretch>
            <a:fillRect/>
          </a:stretch>
        </p:blipFill>
        <p:spPr>
          <a:xfrm>
            <a:off x="827584" y="548680"/>
            <a:ext cx="7780691" cy="511256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23528" y="3140968"/>
            <a:ext cx="8496944" cy="10801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4149080"/>
            <a:ext cx="8496944" cy="15841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22-10-19_215359.png"/>
          <p:cNvPicPr>
            <a:picLocks noChangeAspect="1"/>
          </p:cNvPicPr>
          <p:nvPr/>
        </p:nvPicPr>
        <p:blipFill>
          <a:blip r:embed="rId2" cstate="print">
            <a:lum bright="-10000" contrast="40000"/>
          </a:blip>
          <a:stretch>
            <a:fillRect/>
          </a:stretch>
        </p:blipFill>
        <p:spPr>
          <a:xfrm>
            <a:off x="827584" y="980728"/>
            <a:ext cx="7789960" cy="10081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1835696" y="1412776"/>
            <a:ext cx="5976664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Игра" Расшифруй слово".  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Учёба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это __________________ .     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Первая буква стоит в алфавите перед буквой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вторая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после буквы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третья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за буквой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четвёртая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после буквы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11960" y="1556792"/>
            <a:ext cx="12089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  <a:latin typeface="Propisi" pitchFamily="2" charset="0"/>
              </a:rPr>
              <a:t>труд</a:t>
            </a:r>
            <a:endParaRPr lang="ru-RU" sz="4800" b="1" dirty="0">
              <a:solidFill>
                <a:srgbClr val="002060"/>
              </a:solidFill>
              <a:latin typeface="Propisi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395536" y="2821577"/>
            <a:ext cx="842493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Обведи полоску: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зелёный – я всё понял, у меня всё получилось, ошибок нет;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жёлтый – я всё понял(а), но были ошибки;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синий – я ничего не понял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2022-10-19_221008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620688"/>
            <a:ext cx="7517280" cy="20162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aae7d41c986f1559f138d972926101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404664"/>
            <a:ext cx="2417069" cy="243840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411760" y="2780928"/>
            <a:ext cx="547260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Долгожданный дан звонок,</a:t>
            </a:r>
          </a:p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Начинаем наш урок…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27784" y="332656"/>
            <a:ext cx="385073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latin typeface="Propisi" pitchFamily="2" charset="0"/>
              </a:rPr>
              <a:t>20</a:t>
            </a:r>
            <a:r>
              <a:rPr lang="ru-RU" sz="4800" dirty="0" smtClean="0">
                <a:latin typeface="Propisi" pitchFamily="2" charset="0"/>
              </a:rPr>
              <a:t> октября</a:t>
            </a:r>
          </a:p>
          <a:p>
            <a:pPr algn="ctr"/>
            <a:r>
              <a:rPr lang="ru-RU" sz="4800" dirty="0" smtClean="0">
                <a:latin typeface="Propisi" pitchFamily="2" charset="0"/>
              </a:rPr>
              <a:t>Классная работа </a:t>
            </a:r>
            <a:endParaRPr lang="ru-RU" sz="4800" dirty="0">
              <a:latin typeface="Propisi" pitchFamily="2" charset="0"/>
            </a:endParaRPr>
          </a:p>
        </p:txBody>
      </p:sp>
      <p:pic>
        <p:nvPicPr>
          <p:cNvPr id="4" name="Рисунок 3" descr="2022-10-18_215205.png"/>
          <p:cNvPicPr>
            <a:picLocks noChangeAspect="1"/>
          </p:cNvPicPr>
          <p:nvPr/>
        </p:nvPicPr>
        <p:blipFill>
          <a:blip r:embed="rId2" cstate="print">
            <a:lum bright="-10000" contrast="30000"/>
          </a:blip>
          <a:stretch>
            <a:fillRect/>
          </a:stretch>
        </p:blipFill>
        <p:spPr>
          <a:xfrm>
            <a:off x="718806" y="1844824"/>
            <a:ext cx="900866" cy="604867"/>
          </a:xfrm>
          <a:prstGeom prst="rect">
            <a:avLst/>
          </a:prstGeom>
        </p:spPr>
      </p:pic>
      <p:pic>
        <p:nvPicPr>
          <p:cNvPr id="7" name="Рисунок 6" descr="2022-10-18_224238.png"/>
          <p:cNvPicPr>
            <a:picLocks noChangeAspect="1"/>
          </p:cNvPicPr>
          <p:nvPr/>
        </p:nvPicPr>
        <p:blipFill>
          <a:blip r:embed="rId3" cstate="print">
            <a:lum bright="-20000" contrast="40000"/>
          </a:blip>
          <a:stretch>
            <a:fillRect/>
          </a:stretch>
        </p:blipFill>
        <p:spPr>
          <a:xfrm>
            <a:off x="3779912" y="1916832"/>
            <a:ext cx="1838708" cy="68500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508104" y="1772816"/>
            <a:ext cx="199766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latin typeface="Propisi" pitchFamily="2" charset="0"/>
              </a:rPr>
              <a:t>– азбука</a:t>
            </a:r>
            <a:endParaRPr lang="ru-RU" sz="4800" b="1" dirty="0">
              <a:latin typeface="Propisi" pitchFamily="2" charset="0"/>
            </a:endParaRPr>
          </a:p>
        </p:txBody>
      </p:sp>
      <p:pic>
        <p:nvPicPr>
          <p:cNvPr id="6" name="Рисунок 5" descr="2022-10-18_224221.png"/>
          <p:cNvPicPr>
            <a:picLocks noChangeAspect="1"/>
          </p:cNvPicPr>
          <p:nvPr/>
        </p:nvPicPr>
        <p:blipFill>
          <a:blip r:embed="rId4" cstate="print">
            <a:lum bright="-20000" contrast="40000"/>
          </a:blip>
          <a:stretch>
            <a:fillRect/>
          </a:stretch>
        </p:blipFill>
        <p:spPr>
          <a:xfrm>
            <a:off x="683568" y="3429000"/>
            <a:ext cx="7776864" cy="1512168"/>
          </a:xfrm>
          <a:prstGeom prst="rect">
            <a:avLst/>
          </a:prstGeom>
        </p:spPr>
      </p:pic>
      <p:cxnSp>
        <p:nvCxnSpPr>
          <p:cNvPr id="10" name="Прямая соединительная линия 9"/>
          <p:cNvCxnSpPr/>
          <p:nvPr/>
        </p:nvCxnSpPr>
        <p:spPr>
          <a:xfrm>
            <a:off x="2987824" y="3861048"/>
            <a:ext cx="5328592" cy="0"/>
          </a:xfrm>
          <a:prstGeom prst="line">
            <a:avLst/>
          </a:prstGeom>
          <a:ln w="381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827584" y="4221088"/>
            <a:ext cx="6336704" cy="0"/>
          </a:xfrm>
          <a:prstGeom prst="line">
            <a:avLst/>
          </a:prstGeom>
          <a:ln w="381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Рисунок 12" descr="2022-10-18_215205.png"/>
          <p:cNvPicPr>
            <a:picLocks noChangeAspect="1"/>
          </p:cNvPicPr>
          <p:nvPr/>
        </p:nvPicPr>
        <p:blipFill>
          <a:blip r:embed="rId2" cstate="print">
            <a:lum bright="-10000" contrast="30000"/>
          </a:blip>
          <a:stretch>
            <a:fillRect/>
          </a:stretch>
        </p:blipFill>
        <p:spPr>
          <a:xfrm>
            <a:off x="1763688" y="1844824"/>
            <a:ext cx="900866" cy="604867"/>
          </a:xfrm>
          <a:prstGeom prst="rect">
            <a:avLst/>
          </a:prstGeom>
        </p:spPr>
      </p:pic>
      <p:pic>
        <p:nvPicPr>
          <p:cNvPr id="14" name="Рисунок 13" descr="2022-10-18_215205.png"/>
          <p:cNvPicPr>
            <a:picLocks noChangeAspect="1"/>
          </p:cNvPicPr>
          <p:nvPr/>
        </p:nvPicPr>
        <p:blipFill>
          <a:blip r:embed="rId2" cstate="print">
            <a:lum bright="-10000" contrast="30000"/>
          </a:blip>
          <a:stretch>
            <a:fillRect/>
          </a:stretch>
        </p:blipFill>
        <p:spPr>
          <a:xfrm>
            <a:off x="2771800" y="1844824"/>
            <a:ext cx="900866" cy="6048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022-10-18_224158.png"/>
          <p:cNvPicPr>
            <a:picLocks noChangeAspect="1"/>
          </p:cNvPicPr>
          <p:nvPr/>
        </p:nvPicPr>
        <p:blipFill>
          <a:blip r:embed="rId2" cstate="print">
            <a:lum bright="-10000" contrast="40000"/>
          </a:blip>
          <a:stretch>
            <a:fillRect/>
          </a:stretch>
        </p:blipFill>
        <p:spPr>
          <a:xfrm>
            <a:off x="1547664" y="1412776"/>
            <a:ext cx="6408712" cy="410410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03848" y="404664"/>
            <a:ext cx="2808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Стр. 82 Упр.121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83568" y="332656"/>
            <a:ext cx="7733658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Тема: Русский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алфавит,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или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Азбука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InfoUrok.ru</a:t>
            </a: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619672" y="404664"/>
            <a:ext cx="5858655" cy="584775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Вставьте пропущенные буквы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81000" y="1219200"/>
            <a:ext cx="7848600" cy="3786188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Clr>
                <a:schemeClr val="hlink"/>
              </a:buClr>
              <a:buSzPct val="120000"/>
              <a:defRPr/>
            </a:pPr>
            <a:r>
              <a:rPr lang="ru-RU" sz="60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 а  б  </a:t>
            </a:r>
            <a:r>
              <a:rPr lang="ru-RU" sz="6000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60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 г  </a:t>
            </a:r>
            <a:r>
              <a:rPr lang="ru-RU" sz="600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60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 е  </a:t>
            </a:r>
            <a:r>
              <a:rPr lang="ru-RU" sz="6000" dirty="0" err="1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ё</a:t>
            </a:r>
            <a:r>
              <a:rPr lang="ru-RU" sz="60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 ж  </a:t>
            </a:r>
            <a:r>
              <a:rPr lang="ru-RU" sz="600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60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 и </a:t>
            </a:r>
            <a:r>
              <a:rPr lang="ru-RU" sz="600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sz="60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6000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к  </a:t>
            </a:r>
            <a:r>
              <a:rPr lang="ru-RU" sz="60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60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6000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60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600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60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 о  </a:t>
            </a:r>
            <a:r>
              <a:rPr lang="ru-RU" sz="6000" dirty="0" err="1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60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600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60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 с  </a:t>
            </a:r>
            <a:r>
              <a:rPr lang="ru-RU" sz="6000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т </a:t>
            </a:r>
            <a:r>
              <a:rPr lang="ru-RU" sz="60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у  </a:t>
            </a:r>
            <a:r>
              <a:rPr lang="ru-RU" sz="6000" dirty="0" err="1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6000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600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60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600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ru-RU" sz="60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ч  </a:t>
            </a:r>
            <a:r>
              <a:rPr lang="ru-RU" sz="6000" dirty="0" err="1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ru-RU" sz="6000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600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щ</a:t>
            </a:r>
            <a:r>
              <a:rPr lang="ru-RU" sz="60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600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ъ</a:t>
            </a:r>
            <a:r>
              <a:rPr lang="ru-RU" sz="60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6000" dirty="0" err="1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ы</a:t>
            </a:r>
            <a:r>
              <a:rPr lang="ru-RU" sz="60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ru-RU" sz="60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 э  </a:t>
            </a:r>
            <a:r>
              <a:rPr lang="ru-RU" sz="6000" dirty="0" err="1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ю</a:t>
            </a:r>
            <a:r>
              <a:rPr lang="ru-RU" sz="60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 я</a:t>
            </a:r>
          </a:p>
        </p:txBody>
      </p:sp>
      <p:pic>
        <p:nvPicPr>
          <p:cNvPr id="20484" name="Picture 2" descr="E:\Рисунок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0" y="5381625"/>
            <a:ext cx="2647950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 descr="E:\Рисунок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2204864"/>
            <a:ext cx="944563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 descr="E:\Рисунок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2132856"/>
            <a:ext cx="944563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 descr="E:\Рисунок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96336" y="2132856"/>
            <a:ext cx="944563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 descr="E:\Рисунок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1196752"/>
            <a:ext cx="944563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" descr="E:\Рисунок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3728" y="1196752"/>
            <a:ext cx="944563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" descr="E:\Рисунок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75656" y="2996952"/>
            <a:ext cx="1014648" cy="1024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3" descr="E:\Рисунок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3728" y="3933056"/>
            <a:ext cx="944563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3" descr="E:\Рисунок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2996952"/>
            <a:ext cx="1080120" cy="109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3" descr="E:\Рисунок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4288" y="2996952"/>
            <a:ext cx="1014648" cy="1024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3" descr="E:\Рисунок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75656" y="2132856"/>
            <a:ext cx="944563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spd="slow" advTm="4392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3.33333E-6 L 0.5401 0.5638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000" y="28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57 -0.025 L 0.2401 0.5861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100" y="30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1 -0.025 L 0.63021 0.4388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700" y="23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4.44958E-6 L 0.53177 0.46393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6" y="2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3.33333E-6 L 0.19011 0.46389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00" y="23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3.33333E-6 L -0.02657 0.475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00" y="23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0 L 0.6651 0.34167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200" y="17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1.11111E-6 L 0.2151 0.34167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700" y="17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3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3.33333E-6 L 0.6151 0.20834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700" y="10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2" cstate="print">
            <a:lum bright="-10000" contrast="40000"/>
          </a:blip>
          <a:srcRect l="33326" t="35833" r="33527" b="43817"/>
          <a:stretch/>
        </p:blipFill>
        <p:spPr>
          <a:xfrm>
            <a:off x="12551" y="1988840"/>
            <a:ext cx="9174813" cy="3168352"/>
          </a:xfrm>
          <a:prstGeom prst="rect">
            <a:avLst/>
          </a:prstGeom>
        </p:spPr>
      </p:pic>
      <p:sp>
        <p:nvSpPr>
          <p:cNvPr id="4" name="AutoShape 2" descr="https://compendium.su/rus/1klass/1klass.files/ximage019.jpg.pagespeed.ic.hhe1Unxon4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2627784" y="2492896"/>
            <a:ext cx="504056" cy="43204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1763688" y="3422157"/>
            <a:ext cx="504056" cy="43204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3779912" y="4365104"/>
            <a:ext cx="504056" cy="43204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7308304" y="2492896"/>
            <a:ext cx="504056" cy="43204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6876256" y="3429000"/>
            <a:ext cx="504056" cy="43204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611560" y="404664"/>
            <a:ext cx="8072595" cy="584775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Найдите лишнюю букву в каждой строчке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73429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404664"/>
            <a:ext cx="64663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Русский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алфавит,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или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Азбука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/>
          </a:p>
        </p:txBody>
      </p:sp>
      <p:pic>
        <p:nvPicPr>
          <p:cNvPr id="5" name="Рисунок 4" descr="2022-10-18_224158.png"/>
          <p:cNvPicPr>
            <a:picLocks noChangeAspect="1"/>
          </p:cNvPicPr>
          <p:nvPr/>
        </p:nvPicPr>
        <p:blipFill>
          <a:blip r:embed="rId2" cstate="print">
            <a:lum bright="-10000" contrast="40000"/>
          </a:blip>
          <a:stretch>
            <a:fillRect/>
          </a:stretch>
        </p:blipFill>
        <p:spPr>
          <a:xfrm>
            <a:off x="1547664" y="1124744"/>
            <a:ext cx="5832648" cy="3735194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971600" y="4797152"/>
            <a:ext cx="69847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Гласных букв –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Согласных букв –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Букв, не обозначающих звука –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851920" y="4797152"/>
            <a:ext cx="6480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10</a:t>
            </a:r>
            <a:endParaRPr lang="ru-RU" sz="3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283968" y="5301208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21</a:t>
            </a:r>
            <a:endParaRPr lang="ru-RU" sz="32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660232" y="5805264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022-10-19_184309.png"/>
          <p:cNvPicPr>
            <a:picLocks noChangeAspect="1"/>
          </p:cNvPicPr>
          <p:nvPr/>
        </p:nvPicPr>
        <p:blipFill>
          <a:blip r:embed="rId2" cstate="print">
            <a:lum bright="-20000" contrast="40000"/>
          </a:blip>
          <a:srcRect b="42857"/>
          <a:stretch>
            <a:fillRect/>
          </a:stretch>
        </p:blipFill>
        <p:spPr>
          <a:xfrm>
            <a:off x="827584" y="908720"/>
            <a:ext cx="7600809" cy="201622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555776" y="3284984"/>
            <a:ext cx="41761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А, Е, Ё, И, О, Ы, Э, Ю, Я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2022-10-19_184336.png"/>
          <p:cNvPicPr>
            <a:picLocks noChangeAspect="1"/>
          </p:cNvPicPr>
          <p:nvPr/>
        </p:nvPicPr>
        <p:blipFill>
          <a:blip r:embed="rId2" cstate="print">
            <a:lum bright="-20000" contrast="40000"/>
          </a:blip>
          <a:srcRect b="15000"/>
          <a:stretch>
            <a:fillRect/>
          </a:stretch>
        </p:blipFill>
        <p:spPr>
          <a:xfrm>
            <a:off x="683568" y="404664"/>
            <a:ext cx="7846755" cy="3672408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1475656" y="4437112"/>
            <a:ext cx="26003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/>
              <a:t>С [</a:t>
            </a:r>
            <a:r>
              <a:rPr lang="ru-RU" i="1" dirty="0" err="1" smtClean="0"/>
              <a:t>эс</a:t>
            </a:r>
            <a:r>
              <a:rPr lang="ru-RU" i="1" dirty="0" smtClean="0"/>
              <a:t>],  И [</a:t>
            </a:r>
            <a:r>
              <a:rPr lang="ru-RU" i="1" dirty="0" err="1" smtClean="0"/>
              <a:t>и</a:t>
            </a:r>
            <a:r>
              <a:rPr lang="ru-RU" i="1" dirty="0" smtClean="0"/>
              <a:t>],  О [</a:t>
            </a:r>
            <a:r>
              <a:rPr lang="ru-RU" i="1" dirty="0" err="1" smtClean="0"/>
              <a:t>о</a:t>
            </a:r>
            <a:r>
              <a:rPr lang="ru-RU" i="1" dirty="0" smtClean="0"/>
              <a:t>]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475656" y="5157192"/>
            <a:ext cx="21403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/>
              <a:t>Ч [</a:t>
            </a:r>
            <a:r>
              <a:rPr lang="ru-RU" i="1" dirty="0" err="1" smtClean="0"/>
              <a:t>ча</a:t>
            </a:r>
            <a:r>
              <a:rPr lang="ru-RU" i="1" dirty="0" smtClean="0"/>
              <a:t>], Щ [</a:t>
            </a:r>
            <a:r>
              <a:rPr lang="ru-RU" i="1" dirty="0" err="1" smtClean="0"/>
              <a:t>ща</a:t>
            </a:r>
            <a:r>
              <a:rPr lang="ru-RU" i="1" dirty="0" smtClean="0"/>
              <a:t>]; 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292080" y="4437112"/>
            <a:ext cx="18277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/>
              <a:t>У [</a:t>
            </a:r>
            <a:r>
              <a:rPr lang="ru-RU" i="1" dirty="0" err="1" smtClean="0"/>
              <a:t>у</a:t>
            </a:r>
            <a:r>
              <a:rPr lang="ru-RU" i="1" dirty="0" smtClean="0"/>
              <a:t>], Х [ха]; 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292080" y="5013176"/>
            <a:ext cx="20457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/>
              <a:t>К [</a:t>
            </a:r>
            <a:r>
              <a:rPr lang="ru-RU" i="1" dirty="0" err="1" smtClean="0"/>
              <a:t>ка</a:t>
            </a:r>
            <a:r>
              <a:rPr lang="ru-RU" i="1" dirty="0" smtClean="0"/>
              <a:t>], Ш [ша])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8|3.6|3.6|2.9|3|2.5|2.5|2.7|3.1|2.8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302</TotalTime>
  <Words>262</Words>
  <Application>Microsoft Office PowerPoint</Application>
  <PresentationFormat>Экран (4:3)</PresentationFormat>
  <Paragraphs>49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Аспект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Мила Я</dc:creator>
  <cp:lastModifiedBy>люда22</cp:lastModifiedBy>
  <cp:revision>5</cp:revision>
  <dcterms:created xsi:type="dcterms:W3CDTF">2022-10-18T12:38:14Z</dcterms:created>
  <dcterms:modified xsi:type="dcterms:W3CDTF">2022-10-19T14:11:10Z</dcterms:modified>
</cp:coreProperties>
</file>