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53" r="2569"/>
          <a:stretch/>
        </p:blipFill>
        <p:spPr bwMode="auto">
          <a:xfrm>
            <a:off x="847725" y="831273"/>
            <a:ext cx="7257184" cy="5312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36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318"/>
          <a:stretch/>
        </p:blipFill>
        <p:spPr bwMode="auto">
          <a:xfrm>
            <a:off x="9097" y="26430"/>
            <a:ext cx="9152526" cy="683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6011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4608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3</cp:revision>
  <dcterms:created xsi:type="dcterms:W3CDTF">2022-11-10T11:05:52Z</dcterms:created>
  <dcterms:modified xsi:type="dcterms:W3CDTF">2022-11-10T11:48:40Z</dcterms:modified>
</cp:coreProperties>
</file>