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09:15:20.591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8255 6244 0,'-18'0'94,"18"-17"-63,0-1 0,18 0 16,0 18-47,-1 0 16,1-17-1,17 17 1,18 0 0,-35 0-16,-1 0 15,72-18 95,-72 18-110,19-35 15,-19 35 1,18 0 0,1 0-1,-1 0 1,-17 0-1,-1 0-15,19-18 16,-1 18-16,-18 0 16,19 0-1,-19 0 1,1 0 0,35 0-1,-35 0 1,17 0-1,-18 0 17,1 0-32,0 0 31,17 0-15,18 0-1,-18 0 1,1 0-1,-1 18 64,-35-1-33,17-17-30,-17 18 0,18 0-1,0-1 1,-1 1 0,19 0 15,-19-1-16,1 1 1,0-1 0,-1-17 62,36 18-63,-53 0 17,18-18-32,-18 17 62,17 19-15,1-19-31,-18 1 31</inkml:trace>
  <inkml:trace contextRef="#ctx0" brushRef="#br0" timeOffset="2216.685">9843 6421 0,'0'17'79,"17"-17"-48,1 0-16,-1 0-15,19-17 16,-19-1 0,1 18-1,0 0 48,-1-18-63,36 18 15,-35-17 1,-1 17 0,19-18-1,-19 18-15,1 0 16,0-18 0,-1 18 15,19 0-16,-19 0 1,71 0 0,-17 0-1,-36 0 1,1 0 0,-1 0-1,-18 0-15,1 0 16,0 0 78,52 36-63,-52-36-31,0 0 15,-1 0 1,18 35 0,-17-35-1,17 18 1,-17-18 0,0 17-1,-1 1 16,1-1-15,0-17-16,-1 18 16,1-18 15</inkml:trace>
  <inkml:trace contextRef="#ctx0" brushRef="#br0" timeOffset="6784.9791">12224 6438 0,'-18'18'125,"53"-36"-78,1-17-32,-19 17 1,1 18 15,0-17-15,17-1 15,-17 0-15,34 1-16,-16-1 15,34 18 1,-52-18-1,52-17 1,-17 35 0,-17 0 15,-19-17-15,19 17-1,16 0 1,-34-36-1,0 36-15,-1 0 16,1 0 78,35 0-79,-35 0 1,35 0-16,-36 0 16,1 0-16,52 18 15,-34-18 17,-19 0-17,-17 18 79,18-1-78,0 1-1,-1-18-15,1 35 16,35-17 15,-36-18 16,-17 17-31,18 19 15</inkml:trace>
  <inkml:trace contextRef="#ctx0" brushRef="#br0" timeOffset="8552.7577">15064 6350 0,'17'0'157,"19"0"-157,16 0 15,-34 0 1,0 0 15,17-35-15,-17 17-1,-1 18 1,1 0 0,17 0-1,0 0 1,54 0 0,-72 0-1,19 0 1,52 0-1,-53 0 1,-17 0 0,-1 0 15,1 0 16,0 0-16,-1 0-15,19 0-1,-1 18 1,0-18 0,18 0-1,-18 0 1,18 17-1,-18 1 1,-17 0 31,0-18-31,17 17-1,-17-17 1,17 18-1,-17 0 1,-1-18 0,-17 17-1,36-17 17</inkml:trace>
  <inkml:trace contextRef="#ctx0" brushRef="#br0" timeOffset="11008.8008">17798 6473 0,'35'-17'94,"0"-1"-94,0 1 16,1-1-1,52 0 1,-70 1 0,-1-1 62,1 0-63,17 18 1,0-17-16,1-1 16,-1 18 15,-17-18-15,17 18-1,0 0 1,0 0 15,-17 0 0,17 0 47,-17 0-62,17 0 0,-17 0-1,-18 18-15,35 0 32,-17-18-32,17 0 15,-17 17-15,-1 1 110,-17 0-95,18-1 1,0 1-16,-1 0 15,19-18 1,-1 35-16,0-18 31,-17-17-15,17 0 218,-17 18-218,-1-18 312,-17 18-328</inkml:trace>
  <inkml:trace contextRef="#ctx0" brushRef="#br0" timeOffset="15048.483">22701 6438 0,'18'0'172,"-18"-17"-157,18 17-15,-1-18 16,18-17-1,1 17 1,-19 0 0,1 18-1,0-17 17,17-1-17,0 0 1,-17 18-1,-18-17-15,35 17 16,-17-18 0,-1 1 15,1 17-15,0 0-1,-1-18 1,1 18-1,0 0 32,-1 0-31,1 0 0,0 0-1,-1 0 1,1 0-1,-1 0 1,1 0 0,0 0-1,-1 0 1,19 0 0,-19 0-1,1 0 1,35 0-1,-18 35 1,-17-35-16,-1 18 16,1-18 15,-18 17 47,18 1-62,-1 17-1,1-35 1,-18 18 0,18 0-1,-1-1 16,1 1 1,-18 0-17,17-18 17,-17 35-17,36-18 1,-19 1-1</inkml:trace>
  <inkml:trace contextRef="#ctx0" brushRef="#br0" timeOffset="19144.451">26599 6456 0,'0'-18'203,"18"1"-187,17-1 0,-17 0-1,0 18 1,17 0 0,0-17-1,-17-1 1,17 0 31,-17 1-16,35-1-15,-36 0-1,1 18 1,0 0-1,-1-17 32,19 17-15,-19 0-17,1 0 32,-1 0-31,1 0 31,0 0-47,-1 0 15,36 17 1,-35-17-1,17 18 1,-17-18 15,17 0 1,-17 18 14,-1-1-30,1 1 0,0-18-1,-18 18-15,53 35 32,-36-36-17,18 18 1,-17 1 109</inkml:trace>
  <inkml:trace contextRef="#ctx0" brushRef="#br0" timeOffset="23079.6707">5151 7532 0,'17'0'266,"1"0"-266,-1 0 15,19 0 16,-1 0-15,-17-18 15,-1 18-15,1-17-16,0 17 31,-1 0-15,1-18-16,17 18 31,-17 0-31,-1-18 16,19 18-1,-36-17 17,35-1-17,-17 18 1,17 0 15,-17 0 0,-1-18-15,1 18-16,-1 0 16,19-17-1,-19 17 235,1 0-250,0 17 16,-1-17-16,19 36 15,-1-36 1,18 17 0,0 19 15,-36-36-15,19 35 312,-19-18-313,-17 1-15,18-18 16,17 35 0,-35-17-1,35-18 1</inkml:trace>
  <inkml:trace contextRef="#ctx0" brushRef="#br0" timeOffset="29728.8248">10354 13882 0,'0'17'250,"18"1"-172,-18 0 16,0-1-63,0 1 0,0 0-15,0-1-16,17 1 15,-17 0 1,0-1 109,0 18-125,0-17 31,0 0-15,0-1 0,0 1 46,0 17-46,0-17 15,0 0-15,0-1-1,0 1 1,0 0 46,0-1-46,0 1 421,36-18-421,-19 0-16,1 0 16,0 0-1,-1 0 1,1 0 31,17 0-16,-17 0-31,-1 0 16,1 0 15,0 0 250,-1 0-281,19 0 16,-1 0-1,0 0 1,-17 0 0</inkml:trace>
  <inkml:trace contextRef="#ctx0" brushRef="#br0" timeOffset="34040.3998">10283 13882 0,'0'17'390,"18"-17"-374,17 0-16,18 18 16,-35-18-1,35 0 1,-53 18-1,18-18-15,17 0 172,-18 0-156,19 0-16,-19 0 16,1 0-1,0 0 16,-1 0 16,-17 17-47,18-17 47,0 0-47,-1 0 31,1 0-31,-18-17 16,17 17 0,1 0 109,-18 17 218,0 1-311,0 0 15,0 17-32,0-17 32,0 17-16,0-18 16,-18 1 63,18 0-95,-17-1 1,17 1 140,0 0-125,0-1 251,0 1-251</inkml:trace>
  <inkml:trace contextRef="#ctx0" brushRef="#br0" timeOffset="38449.7736">12241 13847 0,'-17'0'218,"-1"0"-218,18 17 32,0 1-32,-18-1 15,18 1 16,0 0-31,0-1 47,0 1-31,0 0 0,0-1 15,0 1-16,0 0 1,0 17 0,-17 0 15,17-17 16,0-1-47,0 19 15,0-19 1,-18 1 0,18 0 15,0-1-15,0 1-1,0 0 1,0-1 15,0 1-15,0-1-16,0 1 15,0 0-15,0-1 16,-17 1 15,17 0-15,0-1-16,17-17 375,1 0-344,17 0 157,18 0-173,-35 0-15,-1 0 16,1 0-1,0 0 1,-1 0 93,1 18 110,0 0-203,-1-18 31,1 0 109,35 35-156,-36-35 31,19 0 0,-19 0 1,1 0-17,0 0 1,-1 17 0</inkml:trace>
  <inkml:trace contextRef="#ctx0" brushRef="#br0" timeOffset="41096.7596">12136 13758 0,'17'18'234,"1"-18"-218,35 0-16,-36 0 15,1 0 1,17 0-1,-17 0 48,0 18-63,-18-1 31,35-17 0,-17 0-15,34 0 0,19 0-1,-18 0 1,-18 18 0,0-18 15,-17 18 313,-18-1-329,0 1 1,0-1-16,0 1 15,0 0 1,0-1 0,0 1-1,0 0 17,0-1-17,0 1-15,0 0 16,0-1-1,0 1 1,0-1 15,-18 1-15,18 0 15,0-1-31,-17-17 16,17 18-1,0 0 1,0 17 0,0-17 15,0 17 0,-18-17-15,18-1 78,-17 18-79,-1 1-15,18-19 16,-18 19-1,18-19 1</inkml:trace>
  <inkml:trace contextRef="#ctx0" brushRef="#br0" timeOffset="44519.7306">15575 13794 0,'0'17'297,"0"1"-266,-17 17-31,17-17 31,0 35-15,0-36 0,-18 1-16,18 0 15,0-1 1,0 1 0,0 0-1,0-1 16,0 18-15,0 18 0,-18-17-1,18-19 17,0 19-1,0-19-31,-17 1 31,17 0-15,0 17 15,0-18-15,0 1-1,0 0 1,0-1 15,0 1-31,0 0 16,0-1-1,-18 1 1,18 0 0,18-1 374,-1-17-374,36 0-16,-35 0 15,70 0 1,-70 0 0,52 0-1,-52 0 1,17 18 15</inkml:trace>
  <inkml:trace contextRef="#ctx0" brushRef="#br0" timeOffset="46976.872">15540 13723 0,'35'0'203,"-17"18"-187,-1-18 0,1 0-1,0 17 1,-1-17 15,1 0-31,17 18 16,-17-18-1,52 35 1,-52-35 0,17 0-1,1 0 1,-19 0 0,1 18 62,-18 0 172,0-1-235,0 1 48,0 17-48,0-17 17,0-1-17,0 1 1,0 0 0,0-1-1,0 1 63,0 0-62,0 17 0,0-18-1,0 19-15,0-19 31,0 1-15,-18 17-16,18-17 63,0 0-48,-17-18 1,17 17-16,0 1 15,0 17 64,0-17-64,0-1 1,-18 1 15,18 0-15,0-1 31,0 1-16,0 0-31,-18 17 15,18-17 142,0-1 46</inkml:trace>
  <inkml:trace contextRef="#ctx0" brushRef="#br0" timeOffset="50288.7045">18927 13723 0,'0'18'156,"0"17"-141,0-17 1,0 17-16,0-17 16,0-1-1,0 1 1,0-1 0,0 19-1,0-19 1,17 1-1,-17 0 17,0-1 15,0 1-32,0 0 1,0 17-1,18 0 1,-18-17 0,0 17 31,0 0-32,0-17-15,0 88 16,0-71-1,0 0 1,0-17 0,0 0 140,0-1-125,17-17 313,1 0-219,0 0-109,-1 0 171,19 0-171,52-17-1,-71-1 1,19 18-16,-1 0 16,18 0-1,-35 0 1</inkml:trace>
  <inkml:trace contextRef="#ctx0" brushRef="#br0" timeOffset="53120.4973">18944 13670 0,'35'18'219,"18"-18"-219,-35 0 16,17 0-16,-35 17 15,18-17-15,0 0 16,17 0-1,0 18 1,-17-18 15,17 0 1,-35 18-17,18-18 1,-1 0-1,1 0 17,0 0 93,-1 0-63,1 0-46,0 0-1,-1 0 1,1-18-16,-1 18 297,-17 18-281,0-1-1,0 1 1,0 0-1,0-1 1,0 19 0,0-19-1,0 18-15,0-17 32,0 0-17,0-1 1,0 1-1,0 0 17,0-1-32,-17 19 31,-1-19-15,18 1-1,0-1 1,-17 19-1,-1-1 1,18-17 0,0 17-1,0-17 48,0 17-32,0-17-15,0-1 15,0 1-15,0-1-16,0 1 31,0 0-31</inkml:trace>
  <inkml:trace contextRef="#ctx0" brushRef="#br0" timeOffset="56664.8779">21819 13864 0,'-17'0'281,"-1"0"-265,18 35-16,0-17 16,0 17-16,0-17 62,0 17-46,0 1 15,0-19-31,0 18 16,0-17-1,0 0 16,0-1-15,0 1 0,0 0-16,0-1 15,0 1 1,0 0 62,0-1-78,0 19 31,18-19 329,35-17-345,-18-17 1,-17 17-16,-1 0 16,1 0-1,17-18 1,-35-53 312</inkml:trace>
  <inkml:trace contextRef="#ctx0" brushRef="#br0" timeOffset="58736.6629">21749 13829 0,'35'0'250,"-17"0"-234,17 18 0,0-18-1,1 0 1,-19 0 0,1 0-16,-1 0 15,19 17 1,-36 1 15,17-18-31,19 0 16,-1 17 15,-35 1 328,0 0-343,0-1-16,0 1 16,0 0 77,0-1-61,0 1-17,0 0 1,-18 34-1,18-34-15,-35 0 16,35-1 0,0 1 46,0 0-46</inkml:trace>
  <inkml:trace contextRef="#ctx0" brushRef="#br0" timeOffset="64216.1022">24624 13776 0,'0'-18'406,"0"36"-343,0 17-48,0-17 63,0 17-62,0-17 15,0-1 63,0 1-63,0 0-31,0-1 47,0 1-31,0 0-16,0 17 15,0-17 1,0 17 15,0-18 16,0 19-31,0-19-1,0 19 1,18-19 0,-1 36-1,1-35 1,-1 0 0,1-1-1,-18 1 1,0-1-1,0 1 17,0 17 124,0-17-140,0 0-1,0-1-15,0 19 16,0-19-1,35-17 876,1 0-891,-19 0 16,19 0-1,-19 0-15,18 0 16,1 0 0,-19 0 15,1 0 16,0 0 0,35 0-32,-36 0 1,1 0-16,0 0 15,-1 0 1,1 18 0,17-18 156,18 0-157,-18 0-15,-17 0 16,88 0-1,-36 0 1,-34 0 437,-19 0-437,1 0-16,-18-18 15,17 18 17,1 0-32,0 0 15,-1-17 1,-17-1 0</inkml:trace>
  <inkml:trace contextRef="#ctx0" brushRef="#br0" timeOffset="69311.5823">24553 13617 0,'0'18'453,"0"0"-437,36-1 421,-36 1-343,17-1-78,1 1-16,0 0 15,-1 17 1,1-35 0,-1 0 687,1 0-703,0 0 15,17 0-15,36-18 16,-36 18 0,-18-17 15,1 17 78,17 0-93,-17 0-16,0 0 15,-1 0 1,19 0-16,-19 0 16,1 0-1,0 0 1,-1 0 15,1 0 0,-1 0-15,1 0 0,0 0-16,17 0 15,-17 0 1,-1 0 0,1 0-1,0 0 1,-1 0-1,36 0 1,-18 0 0,-17 0-1,17 0 32,-17 0-47,17 0 16,0 0 328,-17 0-344,0 0 15,17 0 1,-17 0-1,17 0 1,-17 0 0,-18 17 421,0 1-421,0 0 15,0-1-15,0 1-16,0 0 15,0-1 17,0 1-17,-18-1 1,18 1 15,0 0-15,0-1 93,0 1-109,0 0 16,0-1-1,0 1 17,0 0-17,0-1-15,0 1 31,0-1-31,-18 1 16,18 0 0,0-1 15,0 1-15,0 0 15,0 17 0,0 0 32,0-17 15,0 0-63,0-1 17,0 1-32,0-1 46,0 1 48,0 0-78,0-1 15,-17 1-31,17 0 16,0-1 15,0 1 78,0 0-93</inkml:trace>
  <inkml:trace contextRef="#ctx0" brushRef="#br0" timeOffset="75296.5616">28046 13794 0,'0'17'328,"0"1"-313,0 17 17,17-35-17,-17 18 17,0-1-32,0 1 15,18-18 1,-18 18-16,0 17 15,0 0-15,0-17 16,18 35 0,-18-36-1,0 1 1,0 0 0,0-1 15,0 1-31,0 0 15,0-1 1,0 19 0,0-19 15,0 1-15,0 0-16,0 17 15,0 0-15,0-17 16,0 17-1,0-17 1,0 17 0,0-17-1,35 34 1,-17-34 0,-18 0-1,0 17 1,0-17 265,35-18-281,-17 0 16,35 0-16,-1 0 31,-34 0 0,0 0 63,-1 0-78,1 0-16,35 0 15,-18 0 1,18 0-1,-35 0 423</inkml:trace>
  <inkml:trace contextRef="#ctx0" brushRef="#br0" timeOffset="78439.5279">28081 13829 0,'53'0'187,"-18"0"-187,-17 0 16,0-18-16,-1 18 31,1 0-31,35 0 16,0 0-1,-18 0 1,-17 0 0,-1 0-1,19 0 17,69 0-17,1 0 1,-53 0-1,-18 0 1,-35 18 359,0 0-359,0-1-1,0 1 1,0-1 0,0 1-1,0 0 1,0-1-1,-17-17 1,17 18 0,0 0-1,0-1 1,0 1 0,-18 17-1,18 0 1,0-17-1,0 17 1,0 1 0,0-19 15,0 1-15,-18 35-1,1-53 1,17 18-1,0-1 1,0 1 0,0-1-16,0 1 31,0 0-15,-18 17-1,18 0 1,0 1-1,0-1 1,0-18 15,0 19-15,0-19 0,0 1 46,0 0-46,0-1-16,0 1 31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49:14.16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16792 7849 0,'18'0'156,"35"0"-140,-36 0-16,36 0 16,18 0-1,-18 0-15,17 0 16,-34 0 0,-1 0-16,18 0 15,35 0 1,18 0-1,0 0 1,-36 0 15,-17 0-15,18 0 0,-36 0-1,18 0 1,-18 0-1,71 0 1,-71 0 0,54 0-1,16 0 1,-52 0 0,-17-17-1,-19 17 1,18 0-1,18 0 1,-17 0 15,-19 0-15,19 0 0,52 0-1,-71 0 1,1 0-1,-18 35 329,0-17-297,0 17-31,0-17-1,0 17 17,0-18-17,0 1-15,0 0 16,0-1-1,-18 19 1,1-1 0,17-17-16</inkml:trace>
  <inkml:trace contextRef="#ctx0" brushRef="#br0" timeOffset="2647.83">18838 8008 0,'36'0'203,"-19"-18"-188,1-17 17,0 35-32,17-17 15,0-19 1,0 19 0,1-1-1,17-17 1,-1-1-1,1 19 1,0-1 0,-35 0-1,17 18 1,-17-17 0,0 17-16,34-18 15,-34 18 1,53-35-16,-18 35 15,-36-18 1,36 1 15,35-1-15,-35 0 0,-18 18-1,18-17 1,18 17-1,0 0 1,-1 0 0,89 0-1,-89 0 1,-34 0 0,17 0-1,-36 0 1,1 0-1,17 0 1,-17 0 15,17 17-15,-17-17 0,35 18-1,-18-18 1,-17 18-16,17 17 15,0-35-15,-17 0 16,17 18 0,0-1-1,-35 1 1,18-18 0,35 17-1,0 1 1,-18 0-1,-17-18 17,-1 17-17,19 1 1,-1 17 0,-18-17-1,1 0 1,17 17-1,-17-17 1,17-1 0,-17 1-1,0-1 1,-18 1 93,0 0-93,0-1 0</inkml:trace>
  <inkml:trace contextRef="#ctx0" brushRef="#br0" timeOffset="4439.8491">21802 7514 0,'0'18'250,"0"-1"-235,0 1 1,0 0 0,0-1-1,-18-17 1,18 18 15,0 0 0,0-1-15,0 1-16,0 0 16,-35 34-1,35-34 48,-18 17-48,18-17 17,0 17 30,-18-17-46,1-18-16,17 35 15,-18-35 1,18 18 0,0 0-1,-35-1-15,35 1 31,-18 17 1,18-17-1,-17-18-15,-1 0 15,0 17 203,1 1-234,17 0 16</inkml:trace>
  <inkml:trace contextRef="#ctx0" brushRef="#br0" timeOffset="6127.2887">21890 7567 0,'0'18'235,"0"-1"-220,18-17-15,-18 18 32,0 0-17,0-1-15,0 1 32,0 0-32,35-1 15,-18 36 1,-17-35-1,0 17 1,0-17 15,18-1-15,-18 1 0,18 0-1,-1 17 1,-17-17-1,0-1 32,18 18-31,0-17 0,-18 0-1,17 17 1,-17-17-1,0 17 17,0-17-17,18 17 79</inkml:trace>
  <inkml:trace contextRef="#ctx0" brushRef="#br0" timeOffset="9351.3547">22278 7779 0,'0'-18'187,"0"36"-171,0-1 15,0 1-31,0 0 16,0-1 15,0 1-15,0 0-1,0-1 1,0 19 15,0-19 16,0 18-31,0-17-1,-18 17 1,18 1 31,0-19-32,0 1 1,0 0-16,0-1 47,0 1-16,0-1-15,0 1-1,0 0 17,0-1-32,0 1 31,0 0-31,0-1 31,18-17-31,-18 18 16,0 0-1,0-1 1,0 1 15,0-1-15,0 1-16,18 0 16,-18 35-1,0-36 1,0 1-1,0 0 17,0-1-17,0 1 1,0 0 0,0-1-1,17 18 1,-17 1-1,0-19 1,0 19 0,0-19-1,18 1 1,-18 0 0,0-1-1,0 1 16,0-1-31,0 36 32,17-35-17,-17 17 1,0-17 0,0 17 15,18-35-16,-18 18 1,0 17 0,0-17-1,35 35 1,-35-36 15,0 1-31,18 0 16,-18-1-1,0 1 17,0 0 327,35-18-265,1 0-94,17 0 15,17 0-15,18-18 16,-70 18 109,35-18-109,-36 1-16,1 17 15,0 0 95,-1-18-79,1 18-15,35 0 15,-35 0 0,-1 0-15,1 0 46,35 0-62,-36 0 16,1 0-16,17 0 15</inkml:trace>
  <inkml:trace contextRef="#ctx0" brushRef="#br0" timeOffset="12558.8834">22331 7673 0,'53'0'188,"0"0"-173,0 0-15,35 0 32,-18 35-17,-17-35 1,35 0 78,-70 18-79,17-18-15,1 0 16,-1 0 0,0 0-1,0 17 63,-17-17-62,0 0 0,-1 0-1,1 18 1,0 0 374,-18-1-374,0 19-16,0-19 31,0 19-15,0-19 46,0 19-46,0-19 15,0 18-15,0-17-16,0 17 16,17-35-1,-17 18 1,0 17-1,18-17 1,-18 0 15,0 17-15,0 0 0,0-17-1,0 17 1,0-17 15,0 17 0,0-17 1,0 17-32,0-18 31,0 19 0,0-19 16,0 19-31,0-19-1,0 1 16,0 0-31,0-1 16,0 1 15,0 0-15,0-1-16,0 18 31,0-17-31,0 0 63,0-1-63,0 1 15,18 0 1,-18-1 0,0 1-1,0 0 1,0-1-1,0 1 17,0-1-32,-18 19 31,18-19 0,0 1-15,18-18-16,-18 18 31,17 17 16,-17-17-16,0-1-15,0 1-1,18-1 1,-18 1 125,0 0-126,18-1-15</inkml:trace>
  <inkml:trace contextRef="#ctx0" brushRef="#br0" timeOffset="20454.7007">16528 9049 0,'-18'0'203,"18"35"-171,0 18-32,0-35 15,35-1 1,-35 36 0,0-35-16,0 17 15,0-17 1,0-1 15,0 1-31,18 17 31,-18-17-15,0 0 0,0 17-1,0-18 1,18-17 171,17 0-187,18 0 16,0 0 0,17 0-1,1-17 1,-36 17-1,18 0 1,-35 0 0,52 0-1,-35 0 1,36-18 0,0 18-1,-1-35 1,1 35-1,-18 0 1,0 0 15,-36 0-31,1 0 16,17 0-16,-17 0 0,17 0 16,18 0-1,0 0 1,0 0-1,-36 0 1,107-18 0,-1 18-1,-70 0 1,0 0 0,-35 0-1,35 0 1,-36 0-16,-17-17 15,36 17-15,-19-18 32,54 0-17,-54 18 1,19 0 0,-36-53-1,17 53 1,36 18-1,-35-18 1,17 0 0,0 0-1,1 0 1,17 0 0,-18 35-16,71-35 15,-53 0 1,-18 0-16,53 0 15,0 0 1,-52 0 15,52 0-15,-53 0 62,-17 0-78,-1 18 16,1-18-16,35 0 15,18 18-15,52-1 16,-105-17 0,35 0-16,17 18 15,-17 0 1,35-18-1,-17 0 1,-1 0 15,19 35-15,-19-35 0,18 17-1,-70 1-15,35-18 16,-36 0-16,54 0 15,-36 0 1,1 18 0,16-18-1,1 17 1,0-17 0,-35 0-1,17 0 1,-17 0-1,17 0 17,18 0-17,-35 0 1,-1 0-16,19 0 16,-19 0-16,1 0 15,35-17 1,-36 17-1,36 0 1,0-18 0,-35 18-1,35 0 1,-18-18 0,-17 18-1,17 0 1,-17 0-1,-1-17-15,1 17 32,0 0-17,-1 0 1,19 0 0,-19 0-1,18 0 1,-17 0-1,35 0 1,-35 0 0,17 0-1,-17 0 1,17 0 0,-18 0-1,19 0-15,17 0 31,-36 0-15,19 0 0,-19 0-1,18 0 17,-17 0-17,17 0 63,-17 0-78,35 0 188,-35 0-188,35-18 15,-18 18 1,-18 0 31,1 0 94,0 0-141,35-35 15,-36 35 32,19 0-31,-19 0 77,1 0-93,-1 0 0,19 0 16,-1-18 15,-17 18-15,-1 0 0,-17-17 249,0-1-234,0 0-15,0 1 15,0-1-31,0 0 47,18-17 0,17 18 203,-35-1-234,0 0-16,18 1 15,-18-1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50:11.76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7056 10001 0,'0'-17'109,"35"17"-93,18 0-1,-36 0 1,1 0-1,0-18 1,17 0 0,0 18 15,-17-17-15,17 17-1,-35-18-15,18 18 16,35 0-1,0-18 17,-53 1-17,17 17 1,1 0-16,0 0 16,17 0-16,-18 0 15,19-18 1,34 1-1,-34 17 1,-1 0 0,18-18-1,-18 18 1,36 0 0,17-18-1,18 18 1,-36 0-1,1 0 17,-18 0-17,-36 0 1,36 0 0,-35 0-1,17 0 1,18-17-1,0 17 1,0 0 0,53 0-1,-18 0 1,-53 0-16,18 0 16,-35-18-1,17 18-15,0 0 16,1 0-1,34 0 17,-52 0-17,-1 0 1,72 0 0,-54 0-1,-17 0 1,17 0-1,18 0 1,-36 0 0,19 0-16,34 0 15,-35 0 1,18 0-16,-17 0 16,52 0-1,-35 0 1,-18 0-1,0 0 17,18 0-17,-17 0 1,-19 0 0,18 0-1,-17 0 1,53 0-1,-1 18 1,-17-18 0,35 0-1,-17 35 1,-36-35 0,0 18-1,-17-18 1,0 0 31,17 35-32,0-18 1,-17 1-16,123 35 16,-88-35-16,0-18 15,17 35 1,-52-35-1,0 18 48,52 17-47,-35 0 15,-17-35-16,0 18-15,-18-1 16,35 1 15</inkml:trace>
  <inkml:trace contextRef="#ctx0" brushRef="#br0" timeOffset="2951.9093">11236 9984 0,'35'-18'282,"-17"18"-267,17 0-15,-17 0 16,-1 0-1,19 0 1,-19 0 0,1 0-1,0 0 1,-1-18 0,36 18-1,18-35 1,35 17-1,-53 18 1,-18 0 15,0-17-31,-17-1 32,35 1-17,17-1 1,1-35-1,-18 53 1,17-18 0,-35-17-1,-17 17 17,17 18-17,1 0 1,-1-35-1,-17 35 1,35-18-16,-1 18 31,-16-17-15,17-1 0,-18 18-1,-35-17 1,18 17-1,17 0 314,0 17-329,0-17 15,1 0-15,52 18 16,0 35-1,-17-36 1,-36-17 15,-17 0-15,-1 36 0,1-36 15,-1 17-16,19 19 1,-1-19 0,0 1-1,18 17 1,-18-17 0,1-18-1,-19 35 1,1-35-1,17 0 17,-17 18-17,0-1 1,17-17-16,18 36 16,-18-1-1,-17-35 1,35 0-1,-36 18 1,1-1 0,17-17-1,-17 18 1,17-1 0,-17 1-1,-1-18 48</inkml:trace>
  <inkml:trace contextRef="#ctx0" brushRef="#br0" timeOffset="5950.6885">14005 9843 0,'18'0'156,"-18"17"-140,0 1 0,0-1-1,18 1 17,-18 0-17,0-1-15,0 1 31,0 0-15,0-1 0,0 1 15,0 17-15,0-17-1,17-1 1,-17 1-1,0 0 1,0-1 0,0 1-1,0 0 1,18 17 0,-18-17-1,0 17 1,17-35-1,-17 35 1,0-17 15,18 17-15,0-17 0,-18 35-1,0-36 1,0 19-1,0-19 1,17 36 0,1-18-1,0-17 1,-18 35 0,0-35-1,0-1 1,0 1-1,17 17 17,1 0-17,-18 18 1,18 0 0,-18-35-1,0-1 1,0 1-1,0 17 1,0-17 0,17 0-1,-17-1 1,0 1 15,0 0-31,0-1 16,0 36-1,0-35 1,0-1-16,0 1 31,0 17-15,0-17 0,0 0-1,0-1 1,18 1 203,52-18-204,-34 0-15,17 0 16,17 18-1,71-18 1,-123 0 0,35 17-16,-36-17 15,19 0 17,-19 0-17,1 0 1,17 0-1,1 0-15,17 0 16,-18 0 15,0 18-15,18-18 0,0 35-1,-35-35 1,-1 0-16,18 0 15,-17 0-15,0 0 16,17 18 0,0-18-1,36 0 1,-18 17 0,0 1-1,-18-18 1,-17 0-1,-1 0 1,1 18 15,0-18-15,17 0 0,0 0-1,-17 17 1,-1-17-1,36 0 1,-17 18 0,-1-18-1,18 0 1,0 0 0,88 0-1,-53 18 1,-17-1-1,-36-17 1</inkml:trace>
  <inkml:trace contextRef="#ctx0" brushRef="#br0" timeOffset="9806.4122">14005 9737 0,'71'0'109,"-18"0"-93,0 0-1,0 0-15,0 0 16,17 0 0,-17 0-16,0 0 15,-18 0 1,-17 0-16,-1 0 16,54 0-1,-36 0 1,36 0-1,-1 0 1,36 0 15,-18 0-15,1 0 0,-54 0-1,0 0-15,-17 0 16,17 0-16,-17 0 15,17 0 1,-17 0 0,35 0-1,17 0 1,18 0 0,-17 0-1,-53 0 1,52 0-1,-17-18 17,0 18-17,-18 0-15,0 0 16,-17 0-16,17 0 16,18-18-1,-17 18 1,52-17-1,0 17 1,-17 0 0,17 0-1,0-18 1,-53 18 0,-17 0-1,-1 0 1,1 0 343,-18 18-343,0-1 15,0 1-31,0 0 31,0-1-15,0 1 0,0 0-1,0-1 1,0 19-1,0-19 1,0 1 15,0 17-15,0-17 0,18-18 15,-18 17-16,17 1 1,-17 0 0,0-1 31,0 19-32,0-19 1,0 18-1,0-17-15,0 17 32,18 18-17,-18-35 1,0 17 0,0-17-1,0 17 1,0-17-1,0 35 1,-18-18 0,1 18-1,17-35 1,-18 34 0,18-34-1,0 17 1,0-17-1,0 0 1,-35 17 0,35-17-1,-18 17 1,18-18 0,0 19-1,0-19 1,-17 1-1,-1 35 1,0-35 0,18-1-1,0 18 1,-17-17 0,17 0-16,-18-18 15,18 17 1,0 1-1,0 0 1,0 17-16,-18 18 31,18 0-15,-17-53 0,17 17-1,-18 1 32,0 17 16,18 1 77,0-19-109,-17-17 1</inkml:trace>
  <inkml:trace contextRef="#ctx0" brushRef="#br0" timeOffset="15670.352">6809 11077 0,'0'18'219,"0"0"-219,0 17 31,0-18-31,0 19 16,0-19-1,0 1 17,0 17-17,0-17 1,0 35 0,0-18-1,0-17 1,0 17 78,17-17-79,19-18 251,-19 0-251,18 0 1,1 0-16,-19 0 16,1 0-1,17 0 1,36 0 0,-36 0-1,18 0 1,0 0-1,-35 0 1,87 17 0,-87-17-16,17 18 15,1-18 1,-19 0 0,19 0-1,-19 0 1,1 0-1,-1 0-15,36 0 16,18 0 15,-36 0-15,36 0 0,-36 0-1,36 0 1,-1 0-1,-17 0 1,-18 0 0,142 0-1,-89 0 1,-35 0 0,0 0-1,-36 0 1,36 18-1,0-18 17,0 0-17,71 0 1,-19 0 0,-34 0-1,-18 17 1,0-17-1,0 0 1,35 0 0,-53 0-1,142 0 1,-107 0 0,1 0-1,-1 0 1,1 0-1,-18 0-15,35 0 16,-53 0 0,-17 0-1,52 0 1,-17 0 0,0 0-1,35 0 1,18 0-1,-53 0 1,35 0 0,18 0-1,-18 0 1,-35 0-16,0 0 16,-17 0-16,-1 0 15,18 0-15,17 0 16,1 0-1,17 0 1,0 0 15,-35 0-15,88 0 0,-35 0-1,-18-17 1,36 17-1,-1 0 1,1 0 0,-107 0-16,72 0 15,-37 0 1,1 0 0,0 0-1,0 0 1,35 0-1,-35 0 17,53 17-17,-18-17 1,53 0 0,-70 0-1,-53 0-15,17 0 16,0 0-16,0 0 0,-17 0 15,53 0 1,17 0 0,0 0-1,-53 18 1,89-18 0,-36 17-1,-70-17 1,17 0 15,-17 0 0,17 0-15,-18 0 0,36 0-1,36 0 1,-19 0-1,18-17 1,-35 17 0,-17 0-1,-1-18 1,-18 18 0,1-17-1,0 17 1,-1 0-1,1 0 17,0 0-17,17 0 1,-17 0 0,-1 0-1,1 0 1,-1-18 156,-17 0-141,0 1 16,0-19 15,0 19-30,0-1-1,0 0 0,0 1-15,0-1-1,0 1 1,0-1 0,0 0-1,0 1 1,0-1-1,0 0 1,0 1 0,0-1-1,0-17 1,0 17 15,0 1 32</inkml:trace>
  <inkml:trace contextRef="#ctx0" brushRef="#br0" timeOffset="20790.6332">23601 9790 0,'0'17'515,"0"1"-499,0 0 0,0-1-1,0 1 32,0-1-47,0 1 16,0 0-1,0 35 1,0-18 0,0-17-1,0 17 1,0-18-1,0 19 17,0-19-17,0 36 1,0-17-16,0-19 16,0 18-16,0-17 15,0 0 1,0-1-1,0 19 1,0 17 0,0-18-1,0 18 1,0 0 0,0-18-1,0 18 1,0-18-1,0-17 1,0 35 15,0 0-15,0-36 0,0 19-1,0 16 1,0 1-1,0-35 1,-18 35 0,18-35-1,0-1 1,18-17 250,17 0-266,-17 0 15,52-35-15,-52 17 16,17 18-1,1 0 17,-19 0-17,18 0 1,1 0 0,-1 0-1,18 0 1,-18-17-16,0 17 15,-17 0-15,0-18 16,-1 18 62,36 0-62,-35 0-16,17 0 15,-17 0-15,-1 0 32,1 0 30,0 0-62,-1 0 31,1 0-15,0 0 0,-1 0-1,1 0 1,0 0 0,-18-18 109,0-35-110</inkml:trace>
  <inkml:trace contextRef="#ctx0" brushRef="#br0" timeOffset="23086.3213">23618 9701 0,'18'0'62,"17"0"-15,18 0-31,18 0-16,-18 0 15,88 0 1,-18 0-1,-34 18 17,-72-18-17,1 0 17,-1 0-32,1 0 31,17 0-31,1 0 15,17 0 1,0 0 0,-1 0-1,-16 0 1,-19 0 296,-52 35-280,17 1-1,18-19-15,0 1-1,0 0 1,0-1-1,0 1 1,0 17 0,0 18-1,-17 0 1,17-35 15,-18 52-31,18-52 31,0 17-31,0 0 32,-17 1-17,17-19-15,0 1 16,0 17 0,-18-35-1,18 18 1,0 17-1,0 0 1,-18-17 0,18 0-1,-17-1 1,17 1 0,0 0 15,0-1-16,0 1 1,0 35 0,0-36-1,0 36 1,0 0 0,-18 18-1,18-18 1,-18-18-1,18-17 1,0-1 15</inkml:trace>
  <inkml:trace contextRef="#ctx0" brushRef="#br0" timeOffset="29349.0841">17339 10037 0,'0'-18'2688,"18"18"-2673,17 0 220,-17 0-235,17 0 15,35 0 1,-52-18-1,17 18 17,-17 0 30,0-17-62,17 17 16,0-18-1,0 18 1,-17 0 0,17-18-1,-17 18 1,17-17 0,1 17-1,-19 0 1,54-18-1,-36 0 1,0 18 15,1-17-15,34-1 0,-35 18-1,18 0 1,0-17-1,18 17 1,-54-18-16,54 18 16,-36 0-1,-17-18-15,0 1 16,17 17 0,18 0-1,0 0 1,17 0 15,1-18-31,-1 18 31,1 0-15,-18-18 0,0 18-1,-18 0-15,-17-17 16,35 17-16,-18 0 15,0 0 1,36 0 0,-18-18-1,0 18 1,35 0 0,18 0-1,-89 0 1,142 0-1,-124 0 17,-17 0-32,-1 0 15,1 0-15,0 0 16,17 0 0,18 0-1,0 0 1,35 0-1,-35 0 1,18 0 0,-19 0-1,19 18 1,0-18 0,-1 0-1,-17 17 1,-18-17-1,-17 0-15,-18 18 16,18-18 0,70 18-1,-18-18 1,1 17 0,-36-17-1,18 0 1,-35 0-1,17 36 1,0-36 0,36 17-1,35 18-15,-89-17 16,19-18-16,-1 0 47,-17 18-32,34-1 1,-34-17 15,17 18-15,-17 0 0,0-18-1,35 17 1,-18 36-1,0-53 1,0 18 0,1-1-1,-36 1 63</inkml:trace>
  <inkml:trace contextRef="#ctx0" brushRef="#br0" timeOffset="32485.7984">21978 10019 0,'18'-18'235,"-1"1"-220,1 17-15,-18-18 16,18 18 0,-1-18-1,1 18 1,0-17-1,17-1 1,-18 0 0,1 18-1,17-35 1,-17 18 0,0-1-16,-1 0 15,1 1 1,52-19 15,-52 36-15,0-17-1,17-36 1,0 35 0,1 0-1,-19 1 1,19-1-1,-19 1 1,1-1 0,-1 0-1,1 18 1,17-35 0,-17 35 343,0 18-343,-1-18-16,19 35 15,-1-17 16,-18-18-15,-17 17 62,18 18-31,0-35-31,-1 18-1,1 0 1,0-1 0,-1-17-1,19 0 16,-1 36-15,-18-36 31,-17 17-31,18-17-1,0 18-15,-1 0 16,1-18 31,17 17-32,-17-17 1,17 36 0,18-19 15,-35 1-16,-1-18-15,1 0 16,-18 17-16,18-17 16,35 18-1,-36 0 1,1-1 0,0-17-16,52 18 15,-52 0 1,-1-1 31</inkml:trace>
  <inkml:trace contextRef="#ctx0" brushRef="#br0" timeOffset="37501.4413">17180 10989 0,'0'18'250,"18"-18"-234,-18 17-1,0 1 1,0 0 15,0-1-31,0 1 16,18 0-16,-18-1 15,0 1 1,17-18-16,-17 17 16,0 19-1,0-1 1,18-17-1,-18-1 1,0 1 62,17 0-62,-17-1 31,18 1-32,-18-1 1,18 1 15,17-18 219,18 18-234,-18-18-16,1 0 15,-19 0-15,18 0 32,-17 0-17,0 17 1,-1-17 0,36 0-1,18 0 1,-1 0-1,-34 0 1,-1 0 0,-17 0-1,-1 0 1,1 0 0,17 0-16,0 0 15,18 0 1,-17 0-1,-19 0-15,19 0 32,-1 0-17,18 0 1,-18 0 0,36 0-1,-1-17 1,-17 17-1,0 0 1,0 0 0,0 0-16,0 0 15,-18 0 1,0 0-16,-17 0 16,35 0-1,-36-36 1,36 36-1,0 0 17,18 0-17,-1 0 1,-17 0 0,0 0-1,0 0 1,-18 0-16,36 0 15,-53 0-15,17 0 16,35 0 0,-17 0-1,-35 0 1,17 0 0,-17 0-1,52 0 1,36 0-1,-18 0 17,-35 0-17,0 0 1,-35 0 0,17 0-1,36 0 1,-1 0-1,1 0 1,-18 0 0,-18 0-1,0 0 1,18 0 0,0 0-1,35 0 1,1 0-1,-72 0 1,19 18 0,-1-18-16,0 0 15,0 18 1,54-18 0,-37 0-1,-16 0 1,-1 0-1,36 0 1,-1 0 0,-35 17-1,18-17 1,18 18 0,-36-18-16,53 0 15,-52 0 1,-1 0-16,18 0 15,0 0 17,35 0-17,-35 0 1,0 0 0,17 0-1,-34 0 1,17 0-1,17 0 1,1 0 0,-18 0-16,17 0 15,-52 18 1,35-18-16,-36 17 16,36 1-1,-18-18 1,-17 0-1,106 18 17,-54-18-17,-35 0 1,18 0 0,-17 0-1,-1 0 1,-17 0-16,70 0 15,-35 0 1,17 0 0,-52 0-1,17 0 17,-17 0-17,17 0-15,-17 0 16,52 0-1,-52-18 17,35 18-17,-18 0 1,18 0 0,-18 0-1,36 0 1,-54 0-1,-17-18 329,0-17-328,0 17 15,0 1-15,0-1-1,0 0 1,0 1 0,36-1-1,-36 1 1,0-1-1,0 0 1,0 1 0,0-19-16,17 19 15,-17-1 32,0 0-31,18 1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51:13.19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6879 12188 0,'35'0'78,"-17"-17"-78,0-1 16,17 1 0,0 17-1,1-18 1,-1-17-1,-18 35 1,1 0 0,0-18-1,-1 18 1,19-18 0,-19 1-1,19 17 1,-1-18-1,0 0 1,-17 1 0,-1 17-1,1 0 1,17 0 0,1-18-1,-1 1 1,18-1-1,-36 0 1,19 18 0,-1 0-1,0-35 1,-17 35-16,17 0 16,36-18-1,-18 1 1,-36-1-1,19 18 17,-19 0-17,36-18 1,0 18 0,0 0-1,-35 0 1,-1-17-1,19 17 1,-1 0 0,-18-18-16,19 18 15,-19 0 1,19-17 0,-1 17-16,0 0 15,36 0 1,-18 0-1,0 0 17,-36 0-17,54 0 1,-18 0 0,0 0-1,35 0-15,-35 0 16,17 0-16,-34 0 15,-19 0 1,1 0 0,17 0-1,0 0 1,1 0 0,-1 0 15,18 0 0,-18 0-15,18 17-1,-18 1 1,36-1 0,-1-17-1,1 18 1,-18-18-1,0 18 1,-18-18 0,18 0-1,35 35 1,0-35 0,1 18-1,-36-18 1,-36 0-16,18 0 15,1 17 1,-19-17 0,19 0 15,17 18-31,-36 0 16,1-18-1,35 17 1,17 1-1,1-18 1,-18 17 0,0-17-1,-18 0 1,-17 0 0,17 18-1,-35 0 1,18-18 15,17 17-15,-18-17-1,36 18 1,-35-18 0,35 18-1,0-18 1,0 35-1,-18-35 1,-17 18-16,-1-18 16,19 0-16,-19 0 15,19 35 1,-19-35 0,18 17-1,18-17 1,-17 18-1,-1 0 17,-17-1-17,-1-17 1</inkml:trace>
  <inkml:trace contextRef="#ctx0" brushRef="#br0" timeOffset="3247.6891">11589 12171 0,'0'-18'110,"70"18"-95,-34 0 1,-1-17 0,18-1-1,0 0 1,35 1-1,-35-19 1,0 36 0,-36 0-16,36 0 15,35-17 1,-35 17-16,36-18 16,-1 0-1,-35 18 1,17-17-1,-17-1 17,18-17-17,-36 17 1,106 1 0,-70-19-1,-1 19-15,-34 17 16,16 0-16,-16-18 0,-19-17 15,142 0 1,-35-1 0,-19 1-1,-34 35 1,-36-35 0,1 35 30,-19 0-46,36-36 32,0 36-17,-18 0-15,-17-17 16,17-1-16,-17 18 16,-1 0-1,1 0 1,0-18-1,-1 18 282,36 0-297,-35 36 16,17-36 0,0 17-1,-17 19 1,35-36-1,-35 17 17,-1-17-17,19 36 1,-19-1 0,36 0-1,-18 0 1,-17-17-1,17 0 1,-17-1 0,0 1-1,-1-18 1,19 53 0,-1-18-1,0-17 1,-17-18-1,17 35 17,-17-35-17,35 35 1,-18-35 0,-18 36-1,19-36 1,-19 17-1,1 1 64,17 0-79,1-1 15,17 1-15,-18-18 16,-18 0-1</inkml:trace>
  <inkml:trace contextRef="#ctx0" brushRef="#br0" timeOffset="6734.8489">14993 11730 0,'0'18'188,"0"-1"-188,0 1 15,0 17 1,0-17 0,0-1-1,0 1 1,0 0-1,18-18 1,-18 35 0,0-17-16,0 17 15,0-18 1,0 1 15,0 0-31,0-1 16,0 1 15,0 0 0,35-1-31,-35 1 16,0 17 0,0-17-1,0 17 1,0-17-1,0-1 1,18 1 15,-18 17-15,0 18 0,0-17-1,0 16 1,0 1-1,35 0 1,-17-17 0,-18-1-16,0 18 15,0-18 1,17-17 0,-17-1-1,18-17 1,-18 18-1,0 0 17,17-1-17,-17 36 313,0-35-312,0-1-16,0 36 16,0-35-1,0 53 1,18-36 421,35 0-421,-18-35 0,-17 0-1,0 35-15,17-35 16,-18 18 62,1-18-78,70 0 31,-52 0-31,-1 0 16,-17 0 0,-1 0-1,1 0 1,-1 0-1,36 0 1,-35 0 0,35 0-1,-18 0 1,18 0 0,-18 0-1,18 0 1,18-18-1,-36 18 17,18 0-17,-35 0-15,17 0 16,-17 0-16,-1 0 16,36 0-1,-35 0 1,-1 0-1,72 0 1,-54 0 0,35-17-1,-34 17 1,-19 0 0,1 0-1,53 0 1,-36 0-16,18 0 15,0 0 1,-36 0-16,36 0 16,0 0-1,0 0 1,18 0 0,-18 0-1,-36 0 1,18 0-1,1 0 32,-19 0-31,54 0-16,-36 0 16,0 0-16,18 0 15</inkml:trace>
  <inkml:trace contextRef="#ctx0" brushRef="#br0" timeOffset="11071.1316">15046 11748 0,'0'-18'78,"0"0"-46,18 1-1,-1 17-16,-17-18-15,36 18 32,-19 0-17,18 0 1,-17 0 0,17 0-1,1-18 1,52 18-1,-53-17 1,36 17 0,-54 0-1,19 0 1,-1 0 0,-17 0-16,34 0 15,1 0 1,0 0-1,18 0 17,-18 0-17,17 0 1,18 0 0,-35 0-1,18 0 1,35 0-1,-18 0 1,-35 0 0,-35 0-16,52 0 15,-17 0 1,-18 0-16,18 0 16,18 0-1,-1 0 16,-34 0-15,-19 0 0,54 0-1,-36 0 1,0 0 0,18 0-1,35 0 1,-70 0-1,0 0 1,-1 0 62,1 0-62,17 0 437,1 0-437,-19 17-16,54 1 15,-54 0 360,-17-1-344,0 1-15,0 17 0,0 36-1,0-54 1,0 19 0,0-19 15,0 19 16,0-19-32,0 18 1,0-17 0,0 0-1,0-1 1,0 1 15,0 17 0,0-17-15,0 17 15,0-17-15,0 17-1,0-17 17,0 17-17,0-17 1,0 17 0,0-17-1,-17 17 1,17-17-1,0 17 1,0-18 0,-18 19-1,18-19 1,0 19 0,0-19 15,-18 1-16,1 0 17,17-1-17,0 18 1,0-17 0,0 0-1,0-1 1,-18 19-1,18-1 1,-17-35 0,-1 35-1,18-17 1,0-1 15,0 19 63</inkml:trace>
  <inkml:trace contextRef="#ctx0" brushRef="#br0" timeOffset="17758.6473">6791 12806 0,'-18'17'204,"18"1"-189,0 35-15,0-35 16,0 35-1,0 0 17,0-36-17,0 1 1,18 17 15,0-35 0,-1 71-15,-17-54 93,18 1-109,-18 35 16,18-36 0,-1-17 359,1 0-360,35 0-15,0 0 16,70 0 0,1 0-1,-1 18 1,-17 0-1,-53-18 17,0 0-17,0 0 1,-18 0-16,18 0 16,-18 0-16,36 0 15,52 0 1,-70 0-1,53 0 1,-18 0 0,-17 0-1,34 0 1,37 53 0,16-53-1,-34 0 1,-89 0-1,89 0 1,-72 0 0,1 0-16,-35 0 15,70 0 1,-35 0 0,35 0-1,-17 0 1,-1 0-1,36 0 1,0 0 0,0 0-1,-18 0 1,36 0 0,-71 0-16,52-18 15,-52 18 1,0 0-16,-35 0 15,158 0 1,-70 0 15,53 0-15,0 0 0,-54 0-1,-52 0 1,0 0-1,-35 0 1,17 0-16,18 0 16,-18 0-1,18 0-15,35 0 16,1 0 0,-1-18-1,18 18 1,-18 0-1,0 0 17,18 0-17,0 0 1,35 0 0,-18 0-1,1 0 1,-54 0-16,54 0 15,-89 0-15,89 0 16,-107 0 0,36 0-1,-18 0 1,36 0 0,0 0-1,34 0 1,1 0-1,-71 0 17,159 0-17,-141 0-15,0 0 16,-35 0-16,53 0 0,-19 0 16,54 0-1,35 0 1,-52 0-1,-19 0 1,1 0 0,17 0-1,18 0 1,-53 0 0,17 0-1,-17 0 1,-18 0-1,-17 0 1,35 0 15,0 0-15,-18 0 265,-17 0-281,-1 0 16,19 0-1,-1 0 1,-17 0 0,-1 0-1,-17-35 423,0 17-438,36-34 15,-19 16 1,-17 19 0,0-19 187,0 19-188,0-1-15,0-17 16,18 0 0,-1 17 15</inkml:trace>
  <inkml:trace contextRef="#ctx0" brushRef="#br0" timeOffset="20686.4414">23319 11994 0,'0'36'266,"0"-1"-251,0-17-15,0-1 16,-18 1 0,18 35-16,-18-36 15,18 1 1,0 17-16,-17-17 15,17 17 1,0 18 15,-18 0-15,18 18 0,0-54-1,-18 36 1,1 0-1,17-35 1,0 17 0,0 0-1,0 1 1,0-1 0,-18 18-1,18-36 1,0 36-1,-35-17 17,35-19-17,0 19 1,-18-1 0,18-17-1,-35 17 1,35-18-16,-18 19 15,18-19 1,0 1 0,-17-18-1,17 35 1,0-17 0,-18 0-1,36-18 235,35 0-234,17 0-16,-17 0 15,18 0 1,-1 0 0,-17 0-16,0 0 15,-18 0 1,-17 0 0,35 0-1,-36 0 1,19 0-1,34 0 1,1 0 0,-53 0-1,17 0 1,-18 0 0,19 0-16,-19 0 31,19 0-16,-19 0 1,-17-36 125,-17 1-126</inkml:trace>
  <inkml:trace contextRef="#ctx0" brushRef="#br0" timeOffset="22629.4904">23513 11924 0,'35'-18'156,"18"18"-156,17 0 16,1 0-1,88 0 1,-89 0 0,-17 0-1,-35 0 329,-18 36-328,0-19-1,0 1-15,0 52 16,0-34-1,0-1 17,0 0-17,0-17 1,0 17-16,0 0 16,0-17-1,0 17 1,0 36-1,0-1 1,0-17 0,0 18-1,0-18 1,-18 0 0,18 17-1,-17-17 1,17 0-1,0-35 17,0 17-32,0 18 15,0-35-15,0-1 16,0 1 0,0 70-1,0-53 1,-18 18-1,0-17 1,18-1 0,0 18-1,0-36 1,-17 19 0,17-19-16</inkml:trace>
  <inkml:trace contextRef="#ctx0" brushRef="#br0" timeOffset="24638.7134">18486 11853 0,'0'-17'125,"0"-1"-125,52-17 31,-34 17-16,53 1 1,-18-19-16,17 19 16,-35 17-1,1 0 1,17-18 0,52-17-1,-16 35 1,34-18-1,-105 18 17,-1 0-17,19-18 1,17 18 0,-18 0-1,53-17 1,-35-1-1,0 18 1,-18 0 0,53 0-1,-17 0 1,-1 0 0,19 0-1,-72 0 1,124 0-1,-52 0 17,-36 0-17,-18 0-15,35 0 16,-52 0 0,17 0-1,18 18 1,35 17-1,-35-17 1,-17-1 0,-1-17-1,0 18 1,18 0 0,18 17-1,-1 0 1,-52-35-1,-1 35 64,1-17-64,0-18-15,-1 0 16,1 18-1,0 17 235</inkml:trace>
  <inkml:trace contextRef="#ctx0" brushRef="#br0" timeOffset="26525.019">21149 11924 0,'18'0'156,"-1"0"-140,1-18-16,17 18 31,-17 0-31,35-53 16,-18 53-16,-17-17 15,17-1 1,-17 0 0,-1 1-1,36 17 1,-18-35-1,1 17 1,-19 0 0,19 1-1,-19 17 1,1-18 0,35 0-1,-18 18 1,0-17-1,-17 17 17,0-18-17,17 18 1,0 0 0,-35-18-1,18 18 1,0 0 171,17 0-140,-18 0-31,19 0-16,-19 0 15,1 0 1,0 18 0,-1-18-1,-17 18 1,36 17 0,-1-17-1,0-18 1,-17 17-1,35 1 17,-53 0-17,17-18 1,19 17-16,16 18 16,-52-17-16,71-18 15,-53 35 1,17-35-1,-17 18 1,-1-18 0,36 18-1,35 17 1,-35-35 0,0 53-1,-18-53 1,1 0-1,17 17 17,-36-17-17,19 18 1,-19 0 0</inkml:trace>
  <inkml:trace contextRef="#ctx0" brushRef="#br0" timeOffset="33125.3203">18344 12859 0,'-17'-18'234,"17"36"-203,0 17-15,0-17-1,0-1 1,0 1 15,0 0-15,0 17 0,0-17-1,0 17 1,0-18-1,0 19 1,0-19 0,0 1 484,17 0-500,36-18 15,-17 0-15,17 0 16,35 0 0,-71 0-1,1 0 1,0 0 15,-1 0-15,19 0-1,34 0 1,1 0 0,17 0-1,-18 0 1,-34 0-16,-19 0 15,19 0 1,-1 0 0,35 0-1,-34 0 1,17 0 0,-18 0 30,-17 0-46,35-18 32,-1 18-17,19 0 1,-36 0-16,36 0 16,-54 0-1,19 0 1,17 0-1,17 0 1,18 0 0,-52 0-1,17 0 1,-36 0 0,36 0-1,-18 0 1,-17 0-1,35 0 1,-35 0 0,17 0-1,-17 0 1,-1 0 0,18 0-1,36 0 1,-36 0-1,-17 0 1,17 0 0,-17 0-1,17 0 1,0 0 0,-17 0-16,35 0 15,-18 0 1,1 0-1,-19 0-15,18 0 32,1 18-17,-1-18 1,18 17 0,0-17-1,-36 0 1,36 0-1,0 0 1,-35 0 0,52 18-1,-34-18-15,17 35 16,-36-35 0,19 0-16,-1 0 15,18 0 1,0 0-1,-18 0 1,88 0 15,-34 18-15,-36-18 0,35 35-1,-71-35 1,19 0-16,17 18 15,-36-18-15,19 0 16,-1 0 0,-18 0-1,1 0 1,0 0 0,-1 0-1,19 0 1,-1 0-1,18 0 17,35 0-17,-53 0 1,18 0 0,-35 0-1,17 0 1,-17 0-1,-1 0 1,1 0 0,17 0 62,-17 0-78,0 0 15,87 0 1,-87 0 0,35 0-1,-35 0 1,-1 0 281,19-18-282,-1 18 1,-18 0-16,1 0 16,17-35 515,-35 17-469,0 1-46,0-19 0,0 19 15,0-19-31,0 19 47,0-1-47,0 0 15,18 18 1,-18-17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47:59.42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6879 7497 0,'0'17'110,"18"-17"-95,17 0 1,0 0 0,1 0-1,-1 0 1,-17 0-1,17 0 1,-18 0 0,19 0-1,-19 0 17,19 0-17,-19 0 1,19 0-1,-19 0 1,36 18 15,-35-18-31,-1 0 16,19 0 0,17 0-1,0 35 1,-18-35-1,18 0 1,17 18 15,-34-18-15,-1 17 0,18-17-1,17 18 1,-34-18-1,34 18 1,-17-18 0,-35 0-1,35 0 1,17 0 0,-35 0-1,18 0 1,-17 0-1,-19 0-15,36 0 16,-18 17 0,36 19-1,0-36 1,-36 0 0,18 0-1,0 0 1,0 0-1,17 0 1,-52 0 0,17 0-1,-17 0 1,52 0 0,-17 0-1,0 0 1,-18 0-1,18 0 1,-35 0 15,0 0-15,-1 0 0,1 0-1,0 0 1,-1 0-1,18 0 1,1 0 0,-19 0-16,19 0 15,-19 0 1,1 0-16,0 0 16,17 0-1,-18 0 1,19 0 15,-19 0-31,1 0 31,17 0-15,36 0 0,-18 0-1,17 0 1,-17 0-16,-35 0 15,17 0 1,-17 0 0,-1 0 77,19 0-77,-19 0 0,1 0-1,0 17 345,-18 1-345,0-1 1,0 1 15,0 0 0,0-1-15,0 1 15,17-18-15,-17 18 0,0 17 46,0-17-46,0-1 15,0 1-15,0 0-1,18-1 1,-18 18 156</inkml:trace>
  <inkml:trace contextRef="#ctx0" brushRef="#br0" timeOffset="3383.9926">10178 7885 0,'0'-18'188,"35"18"-157,-35-18-31,18 18 31,-1 0-15,1 0-1,-18-17 1,35 17 0,-17 0-1,17-18 1,-17 18-16,-1 0 15,19-18-15,-19 1 16,1 17 0,0 0-1,17 0 17,-18 0-17,1 0-15,17 0 16,18 0-1,-17-18 1,-1 18 15,18-18-15,-18 18 0,-17 0-1,-1 0 1,1 0-1,0 0 1,17 0 0,-18 0-1,19 0 1,-19 0 0,1 0-1,0 0 1,35 0-1,-18 0-15,18 0 16,-18 0 0,0 0-1,1 0 1,69 0 0,-87 0-1,35 0 1,-18 0-1,1 0 1,16 0 0,1 0-1,18 0 1,-36 0 0,1 0-16,-1 0 15,18 0 1,-36 0-16,19 18 15,-1-18 48,-17 35-47,-1-35-1,1 0-15,-1 0 16,19 18-1,34 0 1,-34-1 0,16 1-1,-16 17 1,-1-35 15,-17 18-15,17-18-16,-17 18 15,17-1 1,-17 1 15,-1-18-15,1 0 0,-1 17-1,1-17 1,35 18-1,-35 0-15,17-18 16,0 17 0,-35 1-1,18-18 1,-18 18 0,17-18-1,1 17 1,0 1 15,-1-18-15,-17 18-1,36-18 1,-36 35 46,0-18-46,17 1 0,1-18-1,0 18-15,-18-1 32,17-17-17,1 36 32,-18-19-31</inkml:trace>
  <inkml:trace contextRef="#ctx0" brushRef="#br0" timeOffset="5671.0336">13476 7885 0,'0'17'250,"0"1"-219,0 0-15,0-1-1,-18-17-15,18 18 79,0 17-64,-17-35 16,17 18-15,-18-1 0,18 1 15,-17 0-15,17-1 15,0 1-31,-18-18 31,18 18-15,-18-1 15,18 1-15,-17-1-1,-1 19 1,0-19-1,1-17 17,-1 0-32,0 18 31,1 0-15,17-1 15,-18-17-16,1 0 1,17 18 15,-18-18-15,18 18 0</inkml:trace>
  <inkml:trace contextRef="#ctx0" brushRef="#br0" timeOffset="9208.2512">13511 7885 0,'18'0'218,"0"17"-202,-1-17 0,1 18-1,-18 0 1,18-1-16,-1 1 31,1-1-15,0 19-1,-1-19 17,-17 1-17,18-18 1,-18 18-1,17-18 1,-17 17 15,0 1-31,18 0 16,0-18 0,-18 17-1,17 1 1,-17-1-1,18 1 95,0 0-95,-18-1 1,0 19 0,17-36-1,-17 17 1</inkml:trace>
  <inkml:trace contextRef="#ctx0" brushRef="#br0" timeOffset="11695.8362">14534 7743 0,'-17'18'281,"-1"0"-234,1-18-15,17 17-17,-18 1 1,0 0-1,1-18 1,17 17 0,-18-17-1,18 18 32,-18 0-31,1-18-16,-1 17 31,18 1-15,-35 0-1,35-1 32,-18 1-31,1-18 15,17 17-15,-18 1 15,0-18-31,18 18 16,-17-1 15,-1 1-16,0-18 17,18 18-17,-17-18 17,-1 17-1,-17 1 0,17 0-15,-17-1 15,17 1 47,1-1-31,-19 1 0</inkml:trace>
  <inkml:trace contextRef="#ctx0" brushRef="#br0" timeOffset="13895.0221">14676 7708 0,'-18'0'250,"18"18"-188,0-1-62,0 1 16,18 0 0,-18-1-1,17-17 1,-17 18-1,0 0 17,18-1-17,-18 1-15,0 0 32,17-1-17,-17 1 1,18-18-16,-18 18 78,18-18-62,-18 35-1,17-18 16,-17 1 1,18 0-17,-18-1 1,18 1 31,-1 0-32,-17-1 17,18-17 61,-18 18-77,0 0 0</inkml:trace>
  <inkml:trace contextRef="#ctx0" brushRef="#br0" timeOffset="17280.3139">15028 7832 0,'36'17'187,"-36"1"-171,0 0-1,0-1 1,0 1-16,17-18 16,-17 18-1,0-1 1,0 1-1,36-1 32,-36 1-15,0 0-17,0-1 16,0 1-15,0 0 0,0-1 15,0 1 0,0 0 16,0-1-31,0 1-1,0-1 1,0 1 0,0 0-1,-18-1 1,18 1 31,0 0-47,0-1 15,-18 19 17,1-36-17,17 17 1,0 1-1,0-1 17,0 1-17,-18-18 1,18 18 0,0-1-1,0 1 1,0 0-1,0 17 1,-35 0 0,35-17-1,0 0 17,0-1-32,-18 18 15,18-17 16,0 0-31,0-1 16,0 1 15,-35 17-15,35 1 0,-18-19-1,18 1 1,0-1-1,0 19 1,0-19 0,0 1 15,0 17-31,0-17 31,0 17 32,0-17-48,0 17 204,18-35-188,-18 18-31,17-18 16,1 0 0,0 0-1,-1 0 1,1 0-1,0 0 1,-1 0 0,1 0 187,35 17-188,0-17 1,-18 18-16,0-18 16,18 0-1,-35 18 1,-1-18 15,1 0-15,0 0-1,-1 0 1,1 0 0,0 0-1,-1 17 1,1-17 0,0 0 15,17 0-16,-17 0 1,17 0 0,-18 18-1,1-18 17,0 18-32,-1-18 15,1 0 16,0 0-15,-1 0 0,1 0-1,0 0 1,-18 17-16,17-34 391,-17-1-376,0-35-15</inkml:trace>
  <inkml:trace contextRef="#ctx0" brushRef="#br0" timeOffset="21903.9791">15011 7726 0,'17'0'187,"1"0"-187,17 0 16,-17 0-16,52 0 15,-52 17 17,0-17-1,-1 0-15,19 0-1,17 18 1,17 0-1,-35-1 1,18-17 0,-17 18-1,-19-18 1,1 0 31,17 0-32,-17 18-15,35-1 16,0 1 15,-36-18-15,1 0 687,0 0-656,-18 18-31,17-18-1,1 0 516,-1 17-218,-17 1-282,0 0-15,0-1-16,0 1 31,0-1-31,0 1 31,0 0-15,18-18 0,-18 17-1,0 19 16,0-19-15,18-17 0,-18 18-1,0 17 17,0-17 14,0-1-30,0 1 0,0 0-1,17-18 32,-17 17-31,0 1-1,0 0 1,0-1 15,0 1-15,0 0 46,0-1-46,0 1 0,0-1-1,0 19 32,0-19-16,0 19-15,18-19 15,-18 1 1,0 0-17,0-1 16,0 1-31,0 0 16,0-1 31,0 1-16,0-1-15,0 1 46,0 0-46,0-1 0,0 1-1,0 0 1,0-1 15,0 1-15,0 0-1,0-1 17,0 1-17,0-1 1,0 1 31,0 17-16,0-17-15,0 17 15,0-17-16,0 0-15,0-1 63,-18-17-47,18 18-1,-17 17 16,17-17 1,0-1-1,0 1-15,-18 0 62,0-18-47</inkml:trace>
  <inkml:trace contextRef="#ctx0" brushRef="#br0" timeOffset="48735.8936">6897 9031 0,'17'0'156,"1"18"-140,-18-1-16,0 1 31,0 17-31,18-35 16,-18 36-1,0-19 1,0 1 47,0 0-48,35-1-15,-35 1 16,0-1-1,18 1 1,-18 17 47,35-17 77,-17 17-124,-1-17 15,-17 0-15,18-18-16,-1 0 187,1 0-140,0 0-47,-1 17 16,19-17-1,-19 18-15,19-18 16,52 17 0,-18 1-1,-52-18 16,0 0-31,-1 0 32,1 0-17,0 18 1,-1-18 15,1 0-15,-1 0-16,1 0 15,35 0-15,-18 0 16,1 0 0,-1 0-1,-18 0 1,19 0 0,17 0-1,-36 0 1,36 0-1,35 0 1,-52 0 15,34 0-15,-17 0 0,0 0-1,-35 0 1,17 0-1,0-18 1,36 18 0,-54 0-1,54 0 1,-18 0 0,18 0-1,-54 0 1,18 0-1,1 0-15,17 0 32,-36 0-17,36 0 1,18 0 0,-18 0-1,17 0 1,-17 0-1,0 0 1,-18 0 0,-17 0-1,17 0 1,1 0 0,-19 0-16,36 0 15,-35 0 1,-1 0-1,1 0-15,17 0 16,1 0 15,52 0-15,0 0 0,-18 0-1,-52 0 1,17 0-1,-17 0 1,0 0 0,-1 0-16,36 0 15,-35 0 1,70 0 0,-53 0-16,18 0 15,18-18 1,-18 18-1,17 0 1,1 0 15,17 0-15,-35 0 0,88 0-1,-123 0-15,17 0 16,-17 0-16,17 0 0,-17 0 15,34 0 1,-34 0 0,17 0-1,18 0 1,0 0 15,-35 0-31,35 0 16,-18 0-1,-17 0 1,17 0 15,-17 0-15,35 0 0,-18 0-1,53 0 1,-17 0-1,17 0 1,-18 0 0,-52 0-1,17 0 1,-17 0 0,17 0-1,-17 0 1,35 0-16,-36 0 15,19 0-15,-1 0 16,18 0-16,0 0 31,17 0-15,-17 0 0,0 0-1,-35 0 1,17 0-1,-17 0 1,35 0 0,-18 0-1,35 0 1,-52 0 0,17 0-16,1 0 15,-19 0 1,1 18-16,70-18 15,-53 0 1,106 0 15,-88 0-15,-35 0 0,17 18-1,-17-18 16,0 17-15,-1-17 0,71 0-1,-17 18 17,-53-18-32,-1 0 15,1 0 16,0 0-15,-1 0-16,1 0 31,17 0-15,18 0 0,-35 0-1,17 0 1,-17 0-16,34 18 15,-34-18 17,0 0-17,-1 0 1,19 0 0,-1 0-1,0 0 1,0 0 15,-17 0-15,35-18-1,-18 18 1,-17 0 109,0 0-109,-1 0-16,19-18 15,-1 18 1,-18 0-1,1 0 1,0 0 328,-1 0-329,19 0 689,-19 0-704,1-35 15,0 35 548,-18-18-470,0 1-77,0-1-16,0 1 31,0-1 204,0 0-173,0-17-62,35-36 16,-18 54 249,-17-1 501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49:14.16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16792 7849 0,'18'0'156,"35"0"-140,-36 0-16,36 0 16,18 0-1,-18 0-15,17 0 16,-34 0 0,-1 0-16,18 0 15,35 0 1,18 0-1,0 0 1,-36 0 15,-17 0-15,18 0 0,-36 0-1,18 0 1,-18 0-1,71 0 1,-71 0 0,54 0-1,16 0 1,-52 0 0,-17-17-1,-19 17 1,18 0-1,18 0 1,-17 0 15,-19 0-15,19 0 0,52 0-1,-71 0 1,1 0-1,-18 35 329,0-17-297,0 17-31,0-17-1,0 17 17,0-18-17,0 1-15,0 0 16,0-1-1,-18 19 1,1-1 0,17-17-16</inkml:trace>
  <inkml:trace contextRef="#ctx0" brushRef="#br0" timeOffset="2647.83">18838 8008 0,'36'0'203,"-19"-18"-188,1-17 17,0 35-32,17-17 15,0-19 1,0 19 0,1-1-1,17-17 1,-1-1-1,1 19 1,0-1 0,-35 0-1,17 18 1,-17-17 0,0 17-16,34-18 15,-34 18 1,53-35-16,-18 35 15,-36-18 1,36 1 15,35-1-15,-35 0 0,-18 18-1,18-17 1,18 17-1,0 0 1,-1 0 0,89 0-1,-89 0 1,-34 0 0,17 0-1,-36 0 1,1 0-1,17 0 1,-17 0 15,17 17-15,-17-17 0,35 18-1,-18-18 1,-17 18-16,17 17 15,0-35-15,-17 0 16,17 18 0,0-1-1,-35 1 1,18-18 0,35 17-1,0 1 1,-18 0-1,-17-18 17,-1 17-17,19 1 1,-1 17 0,-18-17-1,1 0 1,17 17-1,-17-17 1,17-1 0,-17 1-1,0-1 1,-18 1 93,0 0-93,0-1 0</inkml:trace>
  <inkml:trace contextRef="#ctx0" brushRef="#br0" timeOffset="4439.8491">21802 7514 0,'0'18'250,"0"-1"-235,0 1 1,0 0 0,0-1-1,-18-17 1,18 18 15,0 0 0,0-1-15,0 1-16,0 0 16,-35 34-1,35-34 48,-18 17-48,18-17 17,0 17 30,-18-17-46,1-18-16,17 35 15,-18-35 1,18 18 0,0 0-1,-35-1-15,35 1 31,-18 17 1,18-17-1,-17-18-15,-1 0 15,0 17 203,1 1-234,17 0 16</inkml:trace>
  <inkml:trace contextRef="#ctx0" brushRef="#br0" timeOffset="6127.2887">21890 7567 0,'0'18'235,"0"-1"-220,18-17-15,-18 18 32,0 0-17,0-1-15,0 1 32,0 0-32,35-1 15,-18 36 1,-17-35-1,0 17 1,0-17 15,18-1-15,-18 1 0,18 0-1,-1 17 1,-17-17-1,0-1 32,18 18-31,0-17 0,-18 0-1,17 17 1,-17-17-1,0 17 17,0-17-17,18 17 79</inkml:trace>
  <inkml:trace contextRef="#ctx0" brushRef="#br0" timeOffset="9351.3547">22278 7779 0,'0'-18'187,"0"36"-171,0-1 15,0 1-31,0 0 16,0-1 15,0 1-15,0 0-1,0-1 1,0 19 15,0-19 16,0 18-31,0-17-1,-18 17 1,18 1 31,0-19-32,0 1 1,0 0-16,0-1 47,0 1-16,0-1-15,0 1-1,0 0 17,0-1-32,0 1 31,0 0-31,0-1 31,18-17-31,-18 18 16,0 0-1,0-1 1,0 1 15,0-1-15,0 1-16,18 0 16,-18 35-1,0-36 1,0 1-1,0 0 17,0-1-17,0 1 1,0 0 0,0-1-1,17 18 1,-17 1-1,0-19 1,0 19 0,0-19-1,18 1 1,-18 0 0,0-1-1,0 1 16,0-1-31,0 36 32,17-35-17,-17 17 1,0-17 0,0 17 15,18-35-16,-18 18 1,0 17 0,0-17-1,35 35 1,-35-36 15,0 1-31,18 0 16,-18-1-1,0 1 17,0 0 327,35-18-265,1 0-94,17 0 15,17 0-15,18-18 16,-70 18 109,35-18-109,-36 1-16,1 17 15,0 0 95,-1-18-79,1 18-15,35 0 15,-35 0 0,-1 0-15,1 0 46,35 0-62,-36 0 16,1 0-16,17 0 15</inkml:trace>
  <inkml:trace contextRef="#ctx0" brushRef="#br0" timeOffset="12558.8834">22331 7673 0,'53'0'188,"0"0"-173,0 0-15,35 0 32,-18 35-17,-17-35 1,35 0 78,-70 18-79,17-18-15,1 0 16,-1 0 0,0 0-1,0 17 63,-17-17-62,0 0 0,-1 0-1,1 18 1,0 0 374,-18-1-374,0 19-16,0-19 31,0 19-15,0-19 46,0 19-46,0-19 15,0 18-15,0-17-16,0 17 16,17-35-1,-17 18 1,0 17-1,18-17 1,-18 0 15,0 17-15,0 0 0,0-17-1,0 17 1,0-17 15,0 17 0,0-17 1,0 17-32,0-18 31,0 19 0,0-19 16,0 19-31,0-19-1,0 1 16,0 0-31,0-1 16,0 1 15,0 0-15,0-1-16,0 18 31,0-17-31,0 0 63,0-1-63,0 1 15,18 0 1,-18-1 0,0 1-1,0 0 1,0-1-1,0 1 17,0-1-32,-18 19 31,18-19 0,0 1-15,18-18-16,-18 18 31,17 17 16,-17-17-16,0-1-15,0 1-1,18-1 1,-18 1 125,0 0-126,18-1-15</inkml:trace>
  <inkml:trace contextRef="#ctx0" brushRef="#br0" timeOffset="20454.7007">16528 9049 0,'-18'0'203,"18"35"-171,0 18-32,0-35 15,35-1 1,-35 36 0,0-35-16,0 17 15,0-17 1,0-1 15,0 1-31,18 17 31,-18-17-15,0 0 0,0 17-1,0-18 1,18-17 171,17 0-187,18 0 16,0 0 0,17 0-1,1-17 1,-36 17-1,18 0 1,-35 0 0,52 0-1,-35 0 1,36-18 0,0 18-1,-1-35 1,1 35-1,-18 0 1,0 0 15,-36 0-31,1 0 16,17 0-16,-17 0 0,17 0 16,18 0-1,0 0 1,0 0-1,-36 0 1,107-18 0,-1 18-1,-70 0 1,0 0 0,-35 0-1,35 0 1,-36 0-16,-17-17 15,36 17-15,-19-18 32,54 0-17,-54 18 1,19 0 0,-36-53-1,17 53 1,36 18-1,-35-18 1,17 0 0,0 0-1,1 0 1,17 0 0,-18 35-16,71-35 15,-53 0 1,-18 0-16,53 0 15,0 0 1,-52 0 15,52 0-15,-53 0 62,-17 0-78,-1 18 16,1-18-16,35 0 15,18 18-15,52-1 16,-105-17 0,35 0-16,17 18 15,-17 0 1,35-18-1,-17 0 1,-1 0 15,19 35-15,-19-35 0,18 17-1,-70 1-15,35-18 16,-36 0-16,54 0 15,-36 0 1,1 18 0,16-18-1,1 17 1,0-17 0,-35 0-1,17 0 1,-17 0-1,17 0 17,18 0-17,-35 0 1,-1 0-16,19 0 16,-19 0-16,1 0 15,35-17 1,-36 17-1,36 0 1,0-18 0,-35 18-1,35 0 1,-18-18 0,-17 18-1,17 0 1,-17 0-1,-1-17-15,1 17 32,0 0-17,-1 0 1,19 0 0,-19 0-1,18 0 1,-17 0-1,35 0 1,-35 0 0,17 0-1,-17 0 1,17 0 0,-18 0-1,19 0-15,17 0 31,-36 0-15,19 0 0,-19 0-1,18 0 17,-17 0-17,17 0 63,-17 0-78,35 0 188,-35 0-188,35-18 15,-18 18 1,-18 0 31,1 0 94,0 0-141,35-35 15,-36 35 32,19 0-31,-19 0 77,1 0-93,-1 0 0,19 0 16,-1-18 15,-17 18-15,-1 0 0,-17-17 249,0-1-234,0 0-15,0 1 15,0-1-31,0 0 47,18-17 0,17 18 203,-35-1-234,0 0-16,18 1 15,-18-1 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50:11.76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7056 10001 0,'0'-17'109,"35"17"-93,18 0-1,-36 0 1,1 0-1,0-18 1,17 0 0,0 18 15,-17-17-15,17 17-1,-35-18-15,18 18 16,35 0-1,0-18 17,-53 1-17,17 17 1,1 0-16,0 0 16,17 0-16,-18 0 15,19-18 1,34 1-1,-34 17 1,-1 0 0,18-18-1,-18 18 1,36 0 0,17-18-1,18 18 1,-36 0-1,1 0 17,-18 0-17,-36 0 1,36 0 0,-35 0-1,17 0 1,18-17-1,0 17 1,0 0 0,53 0-1,-18 0 1,-53 0-16,18 0 16,-35-18-1,17 18-15,0 0 16,1 0-1,34 0 17,-52 0-17,-1 0 1,72 0 0,-54 0-1,-17 0 1,17 0-1,18 0 1,-36 0 0,19 0-16,34 0 15,-35 0 1,18 0-16,-17 0 16,52 0-1,-35 0 1,-18 0-1,0 0 17,18 0-17,-17 0 1,-19 0 0,18 0-1,-17 0 1,53 0-1,-1 18 1,-17-18 0,35 0-1,-17 35 1,-36-35 0,0 18-1,-17-18 1,0 0 31,17 35-32,0-18 1,-17 1-16,123 35 16,-88-35-16,0-18 15,17 35 1,-52-35-1,0 18 48,52 17-47,-35 0 15,-17-35-16,0 18-15,-18-1 16,35 1 15</inkml:trace>
  <inkml:trace contextRef="#ctx0" brushRef="#br0" timeOffset="2951.9093">11236 9984 0,'35'-18'282,"-17"18"-267,17 0-15,-17 0 16,-1 0-1,19 0 1,-19 0 0,1 0-1,0 0 1,-1-18 0,36 18-1,18-35 1,35 17-1,-53 18 1,-18 0 15,0-17-31,-17-1 32,35 1-17,17-1 1,1-35-1,-18 53 1,17-18 0,-35-17-1,-17 17 17,17 18-17,1 0 1,-1-35-1,-17 35 1,35-18-16,-1 18 31,-16-17-15,17-1 0,-18 18-1,-35-17 1,18 17-1,17 0 314,0 17-329,0-17 15,1 0-15,52 18 16,0 35-1,-17-36 1,-36-17 15,-17 0-15,-1 36 0,1-36 15,-1 17-16,19 19 1,-1-19 0,0 1-1,18 17 1,-18-17 0,1-18-1,-19 35 1,1-35-1,17 0 17,-17 18-17,0-1 1,17-17-16,18 36 16,-18-1-1,-17-35 1,35 0-1,-36 18 1,1-1 0,17-17-1,-17 18 1,17-1 0,-17 1-1,-1-18 48</inkml:trace>
  <inkml:trace contextRef="#ctx0" brushRef="#br0" timeOffset="5950.6885">14005 9843 0,'18'0'156,"-18"17"-140,0 1 0,0-1-1,18 1 17,-18 0-17,0-1-15,0 1 31,0 0-15,0-1 0,0 1 15,0 17-15,0-17-1,17-1 1,-17 1-1,0 0 1,0-1 0,0 1-1,0 0 1,18 17 0,-18-17-1,0 17 1,17-35-1,-17 35 1,0-17 15,18 17-15,0-17 0,-18 35-1,0-36 1,0 19-1,0-19 1,17 36 0,1-18-1,0-17 1,-18 35 0,0-35-1,0-1 1,0 1-1,17 17 17,1 0-17,-18 18 1,18 0 0,-18-35-1,0-1 1,0 1-1,0 17 1,0-17 0,17 0-1,-17-1 1,0 1 15,0 0-31,0-1 16,0 36-1,0-35 1,0-1-16,0 1 31,0 17-15,0-17 0,0 0-1,0-1 1,18 1 203,52-18-204,-34 0-15,17 0 16,17 18-1,71-18 1,-123 0 0,35 17-16,-36-17 15,19 0 17,-19 0-17,1 0 1,17 0-1,1 0-15,17 0 16,-18 0 15,0 18-15,18-18 0,0 35-1,-35-35 1,-1 0-16,18 0 15,-17 0-15,0 0 16,17 18 0,0-18-1,36 0 1,-18 17 0,0 1-1,-18-18 1,-17 0-1,-1 0 1,1 18 15,0-18-15,17 0 0,0 0-1,-17 17 1,-1-17-1,36 0 1,-17 18 0,-1-18-1,18 0 1,0 0 0,88 0-1,-53 18 1,-17-1-1,-36-17 1</inkml:trace>
  <inkml:trace contextRef="#ctx0" brushRef="#br0" timeOffset="9806.4122">14005 9737 0,'71'0'109,"-18"0"-93,0 0-1,0 0-15,0 0 16,17 0 0,-17 0-16,0 0 15,-18 0 1,-17 0-16,-1 0 16,54 0-1,-36 0 1,36 0-1,-1 0 1,36 0 15,-18 0-15,1 0 0,-54 0-1,0 0-15,-17 0 16,17 0-16,-17 0 15,17 0 1,-17 0 0,35 0-1,17 0 1,18 0 0,-17 0-1,-53 0 1,52 0-1,-17-18 17,0 18-17,-18 0-15,0 0 16,-17 0-16,17 0 16,18-18-1,-17 18 1,52-17-1,0 17 1,-17 0 0,17 0-1,0-18 1,-53 18 0,-17 0-1,-1 0 1,1 0 343,-18 18-343,0-1 15,0 1-31,0 0 31,0-1-15,0 1 0,0 0-1,0-1 1,0 19-1,0-19 1,0 1 15,0 17-15,0-17 0,18-18 15,-18 17-16,17 1 1,-17 0 0,0-1 31,0 19-32,0-19 1,0 18-1,0-17-15,0 17 32,18 18-17,-18-35 1,0 17 0,0-17-1,0 17 1,0-17-1,0 35 1,-18-18 0,1 18-1,17-35 1,-18 34 0,18-34-1,0 17 1,0-17-1,0 0 1,-35 17 0,35-17-1,-18 17 1,18-18 0,0 19-1,0-19 1,-17 1-1,-1 35 1,0-35 0,18-1-1,0 18 1,-17-17 0,17 0-16,-18-18 15,18 17 1,0 1-1,0 0 1,0 17-16,-18 18 31,18 0-15,-17-53 0,17 17-1,-18 1 32,0 17 16,18 1 77,0-19-109,-17-17 1</inkml:trace>
  <inkml:trace contextRef="#ctx0" brushRef="#br0" timeOffset="15670.352">6809 11077 0,'0'18'219,"0"0"-219,0 17 31,0-18-31,0 19 16,0-19-1,0 1 17,0 17-17,0-17 1,0 35 0,0-18-1,0-17 1,0 17 78,17-17-79,19-18 251,-19 0-251,18 0 1,1 0-16,-19 0 16,1 0-1,17 0 1,36 0 0,-36 0-1,18 0 1,0 0-1,-35 0 1,87 17 0,-87-17-16,17 18 15,1-18 1,-19 0 0,19 0-1,-19 0 1,1 0-1,-1 0-15,36 0 16,18 0 15,-36 0-15,36 0 0,-36 0-1,36 0 1,-1 0-1,-17 0 1,-18 0 0,142 0-1,-89 0 1,-35 0 0,0 0-1,-36 0 1,36 18-1,0-18 17,0 0-17,71 0 1,-19 0 0,-34 0-1,-18 17 1,0-17-1,0 0 1,35 0 0,-53 0-1,142 0 1,-107 0 0,1 0-1,-1 0 1,1 0-1,-18 0-15,35 0 16,-53 0 0,-17 0-1,52 0 1,-17 0 0,0 0-1,35 0 1,18 0-1,-53 0 1,35 0 0,18 0-1,-18 0 1,-35 0-16,0 0 16,-17 0-16,-1 0 15,18 0-15,17 0 16,1 0-1,17 0 1,0 0 15,-35 0-15,88 0 0,-35 0-1,-18-17 1,36 17-1,-1 0 1,1 0 0,-107 0-16,72 0 15,-37 0 1,1 0 0,0 0-1,0 0 1,35 0-1,-35 0 17,53 17-17,-18-17 1,53 0 0,-70 0-1,-53 0-15,17 0 16,0 0-16,0 0 0,-17 0 15,53 0 1,17 0 0,0 0-1,-53 18 1,89-18 0,-36 17-1,-70-17 1,17 0 15,-17 0 0,17 0-15,-18 0 0,36 0-1,36 0 1,-19 0-1,18-17 1,-35 17 0,-17 0-1,-1-18 1,-18 18 0,1-17-1,0 17 1,-1 0-1,1 0 17,0 0-17,17 0 1,-17 0 0,-1 0-1,1 0 1,-1-18 156,-17 0-141,0 1 16,0-19 15,0 19-30,0-1-1,0 0 0,0 1-15,0-1-1,0 1 1,0-1 0,0 0-1,0 1 1,0-1-1,0 0 1,0 1 0,0-1-1,0-17 1,0 17 15,0 1 32</inkml:trace>
  <inkml:trace contextRef="#ctx0" brushRef="#br0" timeOffset="20790.6332">23601 9790 0,'0'17'515,"0"1"-499,0 0 0,0-1-1,0 1 32,0-1-47,0 1 16,0 0-1,0 35 1,0-18 0,0-17-1,0 17 1,0-18-1,0 19 17,0-19-17,0 36 1,0-17-16,0-19 16,0 18-16,0-17 15,0 0 1,0-1-1,0 19 1,0 17 0,0-18-1,0 18 1,0 0 0,0-18-1,0 18 1,0-18-1,0-17 1,0 35 15,0 0-15,0-36 0,0 19-1,0 16 1,0 1-1,0-35 1,-18 35 0,18-35-1,0-1 1,18-17 250,17 0-266,-17 0 15,52-35-15,-52 17 16,17 18-1,1 0 17,-19 0-17,18 0 1,1 0 0,-1 0-1,18 0 1,-18-17-16,0 17 15,-17 0-15,0-18 16,-1 18 62,36 0-62,-35 0-16,17 0 15,-17 0-15,-1 0 32,1 0 30,0 0-62,-1 0 31,1 0-15,0 0 0,-1 0-1,1 0 1,0 0 0,-18-18 109,0-35-110</inkml:trace>
  <inkml:trace contextRef="#ctx0" brushRef="#br0" timeOffset="23086.3213">23618 9701 0,'18'0'62,"17"0"-15,18 0-31,18 0-16,-18 0 15,88 0 1,-18 0-1,-34 18 17,-72-18-17,1 0 17,-1 0-32,1 0 31,17 0-31,1 0 15,17 0 1,0 0 0,-1 0-1,-16 0 1,-19 0 296,-52 35-280,17 1-1,18-19-15,0 1-1,0 0 1,0-1-1,0 1 1,0 17 0,0 18-1,-17 0 1,17-35 15,-18 52-31,18-52 31,0 17-31,0 0 32,-17 1-17,17-19-15,0 1 16,0 17 0,-18-35-1,18 18 1,0 17-1,0 0 1,-18-17 0,18 0-1,-17-1 1,17 1 0,0 0 15,0-1-16,0 1 1,0 35 0,0-36-1,0 36 1,0 0 0,-18 18-1,18-18 1,-18-18-1,18-17 1,0-1 15</inkml:trace>
  <inkml:trace contextRef="#ctx0" brushRef="#br0" timeOffset="29349.0841">17339 10037 0,'0'-18'2688,"18"18"-2673,17 0 220,-17 0-235,17 0 15,35 0 1,-52-18-1,17 18 17,-17 0 30,0-17-62,17 17 16,0-18-1,0 18 1,-17 0 0,17-18-1,-17 18 1,17-17 0,1 17-1,-19 0 1,54-18-1,-36 0 1,0 18 15,1-17-15,34-1 0,-35 18-1,18 0 1,0-17-1,18 17 1,-54-18-16,54 18 16,-36 0-1,-17-18-15,0 1 16,17 17 0,18 0-1,0 0 1,17 0 15,1-18-31,-1 18 31,1 0-15,-18-18 0,0 18-1,-18 0-15,-17-17 16,35 17-16,-18 0 15,0 0 1,36 0 0,-18-18-1,0 18 1,35 0 0,18 0-1,-89 0 1,142 0-1,-124 0 17,-17 0-32,-1 0 15,1 0-15,0 0 16,17 0 0,18 0-1,0 0 1,35 0-1,-35 0 1,18 0 0,-19 0-1,19 18 1,0-18 0,-1 0-1,-17 17 1,-18-17-1,-17 0-15,-18 18 16,18-18 0,70 18-1,-18-18 1,1 17 0,-36-17-1,18 0 1,-35 0-1,17 36 1,0-36 0,36 17-1,35 18-15,-89-17 16,19-18-16,-1 0 47,-17 18-32,34-1 1,-34-17 15,17 18-15,-17 0 0,0-18-1,35 17 1,-18 36-1,0-53 1,0 18 0,1-1-1,-36 1 63</inkml:trace>
  <inkml:trace contextRef="#ctx0" brushRef="#br0" timeOffset="32485.7984">21978 10019 0,'18'-18'235,"-1"1"-220,1 17-15,-18-18 16,18 18 0,-1-18-1,1 18 1,0-17-1,17-1 1,-18 0 0,1 18-1,17-35 1,-17 18 0,0-1-16,-1 0 15,1 1 1,52-19 15,-52 36-15,0-17-1,17-36 1,0 35 0,1 0-1,-19 1 1,19-1-1,-19 1 1,1-1 0,-1 0-1,1 18 1,17-35 0,-17 35 343,0 18-343,-1-18-16,19 35 15,-1-17 16,-18-18-15,-17 17 62,18 18-31,0-35-31,-1 18-1,1 0 1,0-1 0,-1-17-1,19 0 16,-1 36-15,-18-36 31,-17 17-31,18-17-1,0 18-15,-1 0 16,1-18 31,17 17-32,-17-17 1,17 36 0,18-19 15,-35 1-16,-1-18-15,1 0 16,-18 17-16,18-17 16,35 18-1,-36 0 1,1-1 0,0-17-16,52 18 15,-52 0 1,-1-1 31</inkml:trace>
  <inkml:trace contextRef="#ctx0" brushRef="#br0" timeOffset="37501.4413">17180 10989 0,'0'18'250,"18"-18"-234,-18 17-1,0 1 1,0 0 15,0-1-31,0 1 16,18 0-16,-18-1 15,0 1 1,17-18-16,-17 17 16,0 19-1,0-1 1,18-17-1,-18-1 1,0 1 62,17 0-62,-17-1 31,18 1-32,-18-1 1,18 1 15,17-18 219,18 18-234,-18-18-16,1 0 15,-19 0-15,18 0 32,-17 0-17,0 17 1,-1-17 0,36 0-1,18 0 1,-1 0-1,-34 0 1,-1 0 0,-17 0-1,-1 0 1,1 0 0,17 0-16,0 0 15,18 0 1,-17 0-1,-19 0-15,19 0 32,-1 0-17,18 0 1,-18 0 0,36 0-1,-1-17 1,-17 17-1,0 0 1,0 0 0,0 0-16,0 0 15,-18 0 1,0 0-16,-17 0 16,35 0-1,-36-36 1,36 36-1,0 0 17,18 0-17,-1 0 1,-17 0 0,0 0-1,0 0 1,-18 0-16,36 0 15,-53 0-15,17 0 16,35 0 0,-17 0-1,-35 0 1,17 0 0,-17 0-1,52 0 1,36 0-1,-18 0 17,-35 0-17,0 0 1,-35 0 0,17 0-1,36 0 1,-1 0-1,1 0 1,-18 0 0,-18 0-1,0 0 1,18 0 0,0 0-1,35 0 1,1 0-1,-72 0 1,19 18 0,-1-18-16,0 0 15,0 18 1,54-18 0,-37 0-1,-16 0 1,-1 0-1,36 0 1,-1 0 0,-35 17-1,18-17 1,18 18 0,-36-18-16,53 0 15,-52 0 1,-1 0-16,18 0 15,0 0 17,35 0-17,-35 0 1,0 0 0,17 0-1,-34 0 1,17 0-1,17 0 1,1 0 0,-18 0-16,17 0 15,-52 18 1,35-18-16,-36 17 16,36 1-1,-18-18 1,-17 0-1,106 18 17,-54-18-17,-35 0 1,18 0 0,-17 0-1,-1 0 1,-17 0-16,70 0 15,-35 0 1,17 0 0,-52 0-1,17 0 17,-17 0-17,17 0-15,-17 0 16,52 0-1,-52-18 17,35 18-17,-18 0 1,18 0 0,-18 0-1,36 0 1,-54 0-1,-17-18 329,0-17-328,0 17 15,0 1-15,0-1-1,0 0 1,0 1 0,36-1-1,-36 1 1,0-1-1,0 0 1,0 1 0,0-19-16,17 19 15,-17-1 32,0 0-31,18 1 15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51:13.197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6879 12188 0,'35'0'78,"-17"-17"-78,0-1 16,17 1 0,0 17-1,1-18 1,-1-17-1,-18 35 1,1 0 0,0-18-1,-1 18 1,19-18 0,-19 1-1,19 17 1,-1-18-1,0 0 1,-17 1 0,-1 17-1,1 0 1,17 0 0,1-18-1,-1 1 1,18-1-1,-36 0 1,19 18 0,-1 0-1,0-35 1,-17 35-16,17 0 16,36-18-1,-18 1 1,-36-1-1,19 18 17,-19 0-17,36-18 1,0 18 0,0 0-1,-35 0 1,-1-17-1,19 17 1,-1 0 0,-18-18-16,19 18 15,-19 0 1,19-17 0,-1 17-16,0 0 15,36 0 1,-18 0-1,0 0 17,-36 0-17,54 0 1,-18 0 0,0 0-1,35 0-15,-35 0 16,17 0-16,-34 0 15,-19 0 1,1 0 0,17 0-1,0 0 1,1 0 0,-1 0 15,18 0 0,-18 0-15,18 17-1,-18 1 1,36-1 0,-1-17-1,1 18 1,-18-18-1,0 18 1,-18-18 0,18 0-1,35 35 1,0-35 0,1 18-1,-36-18 1,-36 0-16,18 0 15,1 17 1,-19-17 0,19 0 15,17 18-31,-36 0 16,1-18-1,35 17 1,17 1-1,1-18 1,-18 17 0,0-17-1,-18 0 1,-17 0 0,17 18-1,-35 0 1,18-18 15,17 17-15,-18-17-1,36 18 1,-35-18 0,35 18-1,0-18 1,0 35-1,-18-35 1,-17 18-16,-1-18 16,19 0-16,-19 0 15,19 35 1,-19-35 0,18 17-1,18-17 1,-17 18-1,-1 0 17,-17-1-17,-1-17 1</inkml:trace>
  <inkml:trace contextRef="#ctx0" brushRef="#br0" timeOffset="3247.6891">11589 12171 0,'0'-18'110,"70"18"-95,-34 0 1,-1-17 0,18-1-1,0 0 1,35 1-1,-35-19 1,0 36 0,-36 0-16,36 0 15,35-17 1,-35 17-16,36-18 16,-1 0-1,-35 18 1,17-17-1,-17-1 17,18-17-17,-36 17 1,106 1 0,-70-19-1,-1 19-15,-34 17 16,16 0-16,-16-18 0,-19-17 15,142 0 1,-35-1 0,-19 1-1,-34 35 1,-36-35 0,1 35 30,-19 0-46,36-36 32,0 36-17,-18 0-15,-17-17 16,17-1-16,-17 18 16,-1 0-1,1 0 1,0-18-1,-1 18 282,36 0-297,-35 36 16,17-36 0,0 17-1,-17 19 1,35-36-1,-35 17 17,-1-17-17,19 36 1,-19-1 0,36 0-1,-18 0 1,-17-17-1,17 0 1,-17-1 0,0 1-1,-1-18 1,19 53 0,-1-18-1,0-17 1,-17-18-1,17 35 17,-17-35-17,35 35 1,-18-35 0,-18 36-1,19-36 1,-19 17-1,1 1 64,17 0-79,1-1 15,17 1-15,-18-18 16,-18 0-1</inkml:trace>
  <inkml:trace contextRef="#ctx0" brushRef="#br0" timeOffset="6734.8489">14993 11730 0,'0'18'188,"0"-1"-188,0 1 15,0 17 1,0-17 0,0-1-1,0 1 1,0 0-1,18-18 1,-18 35 0,0-17-16,0 17 15,0-18 1,0 1 15,0 0-31,0-1 16,0 1 15,0 0 0,35-1-31,-35 1 16,0 17 0,0-17-1,0 17 1,0-17-1,0-1 1,18 1 15,-18 17-15,0 18 0,0-17-1,0 16 1,0 1-1,35 0 1,-17-17 0,-18-1-16,0 18 15,0-18 1,17-17 0,-17-1-1,18-17 1,-18 18-1,0 0 17,17-1-17,-17 36 313,0-35-312,0-1-16,0 36 16,0-35-1,0 53 1,18-36 421,35 0-421,-18-35 0,-17 0-1,0 35-15,17-35 16,-18 18 62,1-18-78,70 0 31,-52 0-31,-1 0 16,-17 0 0,-1 0-1,1 0 1,-1 0-1,36 0 1,-35 0 0,35 0-1,-18 0 1,18 0 0,-18 0-1,18 0 1,18-18-1,-36 18 17,18 0-17,-35 0-15,17 0 16,-17 0-16,-1 0 16,36 0-1,-35 0 1,-1 0-1,72 0 1,-54 0 0,35-17-1,-34 17 1,-19 0 0,1 0-1,53 0 1,-36 0-16,18 0 15,0 0 1,-36 0-16,36 0 16,0 0-1,0 0 1,18 0 0,-18 0-1,-36 0 1,18 0-1,1 0 32,-19 0-31,54 0-16,-36 0 16,0 0-16,18 0 15</inkml:trace>
  <inkml:trace contextRef="#ctx0" brushRef="#br0" timeOffset="11071.1316">15046 11748 0,'0'-18'78,"0"0"-46,18 1-1,-1 17-16,-17-18-15,36 18 32,-19 0-17,18 0 1,-17 0 0,17 0-1,1-18 1,52 18-1,-53-17 1,36 17 0,-54 0-1,19 0 1,-1 0 0,-17 0-16,34 0 15,1 0 1,0 0-1,18 0 17,-18 0-17,17 0 1,18 0 0,-35 0-1,18 0 1,35 0-1,-18 0 1,-35 0 0,-35 0-16,52 0 15,-17 0 1,-18 0-16,18 0 16,18 0-1,-1 0 16,-34 0-15,-19 0 0,54 0-1,-36 0 1,0 0 0,18 0-1,35 0 1,-70 0-1,0 0 1,-1 0 62,1 0-62,17 0 437,1 0-437,-19 17-16,54 1 15,-54 0 360,-17-1-344,0 1-15,0 17 0,0 36-1,0-54 1,0 19 0,0-19 15,0 19 16,0-19-32,0 18 1,0-17 0,0 0-1,0-1 1,0 1 15,0 17 0,0-17-15,0 17 15,0-17-15,0 17-1,0-17 17,0 17-17,0-17 1,0 17 0,0-17-1,-17 17 1,17-17-1,0 17 1,0-18 0,-18 19-1,18-19 1,0 19 0,0-19 15,-18 1-16,1 0 17,17-1-17,0 18 1,0-17 0,0 0-1,0-1 1,-18 19-1,18-1 1,-17-35 0,-1 35-1,18-17 1,0-1 15,0 19 63</inkml:trace>
  <inkml:trace contextRef="#ctx0" brushRef="#br0" timeOffset="17758.6473">6791 12806 0,'-18'17'204,"18"1"-189,0 35-15,0-35 16,0 35-1,0 0 17,0-36-17,0 1 1,18 17 15,0-35 0,-1 71-15,-17-54 93,18 1-109,-18 35 16,18-36 0,-1-17 359,1 0-360,35 0-15,0 0 16,70 0 0,1 0-1,-1 18 1,-17 0-1,-53-18 17,0 0-17,0 0 1,-18 0-16,18 0 16,-18 0-16,36 0 15,52 0 1,-70 0-1,53 0 1,-18 0 0,-17 0-1,34 0 1,37 53 0,16-53-1,-34 0 1,-89 0-1,89 0 1,-72 0 0,1 0-16,-35 0 15,70 0 1,-35 0 0,35 0-1,-17 0 1,-1 0-1,36 0 1,0 0 0,0 0-1,-18 0 1,36 0 0,-71 0-16,52-18 15,-52 18 1,0 0-16,-35 0 15,158 0 1,-70 0 15,53 0-15,0 0 0,-54 0-1,-52 0 1,0 0-1,-35 0 1,17 0-16,18 0 16,-18 0-1,18 0-15,35 0 16,1 0 0,-1-18-1,18 18 1,-18 0-1,0 0 17,18 0-17,0 0 1,35 0 0,-18 0-1,1 0 1,-54 0-16,54 0 15,-89 0-15,89 0 16,-107 0 0,36 0-1,-18 0 1,36 0 0,0 0-1,34 0 1,1 0-1,-71 0 17,159 0-17,-141 0-15,0 0 16,-35 0-16,53 0 0,-19 0 16,54 0-1,35 0 1,-52 0-1,-19 0 1,1 0 0,17 0-1,18 0 1,-53 0 0,17 0-1,-17 0 1,-18 0-1,-17 0 1,35 0 15,0 0-15,-18 0 265,-17 0-281,-1 0 16,19 0-1,-1 0 1,-17 0 0,-1 0-1,-17-35 423,0 17-438,36-34 15,-19 16 1,-17 19 0,0-19 187,0 19-188,0-1-15,0-17 16,18 0 0,-1 17 15</inkml:trace>
  <inkml:trace contextRef="#ctx0" brushRef="#br0" timeOffset="20686.4414">23319 11994 0,'0'36'266,"0"-1"-251,0-17-15,0-1 16,-18 1 0,18 35-16,-18-36 15,18 1 1,0 17-16,-17-17 15,17 17 1,0 18 15,-18 0-15,18 18 0,0-54-1,-18 36 1,1 0-1,17-35 1,0 17 0,0 0-1,0 1 1,0-1 0,-18 18-1,18-36 1,0 36-1,-35-17 17,35-19-17,0 19 1,-18-1 0,18-17-1,-35 17 1,35-18-16,-18 19 15,18-19 1,0 1 0,-17-18-1,17 35 1,0-17 0,-18 0-1,36-18 235,35 0-234,17 0-16,-17 0 15,18 0 1,-1 0 0,-17 0-16,0 0 15,-18 0 1,-17 0 0,35 0-1,-36 0 1,19 0-1,34 0 1,1 0 0,-53 0-1,17 0 1,-18 0 0,19 0-16,-19 0 31,19 0-16,-19 0 1,-17-36 125,-17 1-126</inkml:trace>
  <inkml:trace contextRef="#ctx0" brushRef="#br0" timeOffset="22629.4904">23513 11924 0,'35'-18'156,"18"18"-156,17 0 16,1 0-1,88 0 1,-89 0 0,-17 0-1,-35 0 329,-18 36-328,0-19-1,0 1-15,0 52 16,0-34-1,0-1 17,0 0-17,0-17 1,0 17-16,0 0 16,0-17-1,0 17 1,0 36-1,0-1 1,0-17 0,0 18-1,0-18 1,-18 0 0,18 17-1,-17-17 1,17 0-1,0-35 17,0 17-32,0 18 15,0-35-15,0-1 16,0 1 0,0 70-1,0-53 1,-18 18-1,0-17 1,18-1 0,0 18-1,0-36 1,-17 19 0,17-19-16</inkml:trace>
  <inkml:trace contextRef="#ctx0" brushRef="#br0" timeOffset="24638.7134">18486 11853 0,'0'-17'125,"0"-1"-125,52-17 31,-34 17-16,53 1 1,-18-19-16,17 19 16,-35 17-1,1 0 1,17-18 0,52-17-1,-16 35 1,34-18-1,-105 18 17,-1 0-17,19-18 1,17 18 0,-18 0-1,53-17 1,-35-1-1,0 18 1,-18 0 0,53 0-1,-17 0 1,-1 0 0,19 0-1,-72 0 1,124 0-1,-52 0 17,-36 0-17,-18 0-15,35 0 16,-52 0 0,17 0-1,18 18 1,35 17-1,-35-17 1,-17-1 0,-1-17-1,0 18 1,18 0 0,18 17-1,-1 0 1,-52-35-1,-1 35 64,1-17-64,0-18-15,-1 0 16,1 18-1,0 17 235</inkml:trace>
  <inkml:trace contextRef="#ctx0" brushRef="#br0" timeOffset="26525.019">21149 11924 0,'18'0'156,"-1"0"-140,1-18-16,17 18 31,-17 0-31,35-53 16,-18 53-16,-17-17 15,17-1 1,-17 0 0,-1 1-1,36 17 1,-18-35-1,1 17 1,-19 0 0,19 1-1,-19 17 1,1-18 0,35 0-1,-18 18 1,0-17-1,-17 17 17,0-18-17,17 18 1,0 0 0,-35-18-1,18 18 1,0 0 171,17 0-140,-18 0-31,19 0-16,-19 0 15,1 0 1,0 18 0,-1-18-1,-17 18 1,36 17 0,-1-17-1,0-18 1,-17 17-1,35 1 17,-53 0-17,17-18 1,19 17-16,16 18 16,-52-17-16,71-18 15,-53 35 1,17-35-1,-17 18 1,-1-18 0,36 18-1,35 17 1,-35-35 0,0 53-1,-18-53 1,1 0-1,17 17 17,-36-17-17,19 18 1,-19 0 0</inkml:trace>
  <inkml:trace contextRef="#ctx0" brushRef="#br0" timeOffset="33125.3203">18344 12859 0,'-17'-18'234,"17"36"-203,0 17-15,0-17-1,0-1 1,0 1 15,0 0-15,0 17 0,0-17-1,0 17 1,0-18-1,0 19 1,0-19 0,0 1 484,17 0-500,36-18 15,-17 0-15,17 0 16,35 0 0,-71 0-1,1 0 1,0 0 15,-1 0-15,19 0-1,34 0 1,1 0 0,17 0-1,-18 0 1,-34 0-16,-19 0 15,19 0 1,-1 0 0,35 0-1,-34 0 1,17 0 0,-18 0 30,-17 0-46,35-18 32,-1 18-17,19 0 1,-36 0-16,36 0 16,-54 0-1,19 0 1,17 0-1,17 0 1,18 0 0,-52 0-1,17 0 1,-36 0 0,36 0-1,-18 0 1,-17 0-1,35 0 1,-35 0 0,17 0-1,-17 0 1,-1 0 0,18 0-1,36 0 1,-36 0-1,-17 0 1,17 0 0,-17 0-1,17 0 1,0 0 0,-17 0-16,35 0 15,-18 0 1,1 0-1,-19 0-15,18 0 32,1 18-17,-1-18 1,18 17 0,0-17-1,-36 0 1,36 0-1,0 0 1,-35 0 0,52 18-1,-34-18-15,17 35 16,-36-35 0,19 0-16,-1 0 15,18 0 1,0 0-1,-18 0 1,88 0 15,-34 18-15,-36-18 0,35 35-1,-71-35 1,19 0-16,17 18 15,-36-18-15,19 0 16,-1 0 0,-18 0-1,1 0 1,0 0 0,-1 0-1,19 0 1,-1 0-1,18 0 17,35 0-17,-53 0 1,18 0 0,-35 0-1,17 0 1,-17 0-1,-1 0 1,1 0 0,17 0 62,-17 0-78,0 0 15,87 0 1,-87 0 0,35 0-1,-35 0 1,-1 0 281,19-18-282,-1 18 1,-18 0-16,1 0 16,17-35 515,-35 17-469,0 1-46,0-19 0,0 19 15,0-19-31,0 19 47,0-1-47,0 0 15,18 18 1,-18-17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52:12.02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14376 13670 0,'0'18'297,"0"-1"-281,0 1-16,0 0 15,0-1 17,0 19-17,17-36 1,1 35 0,-18-17-1,0 17 1,0 0-1,0-17 1,0-1 0,0 1-1,18 0 1,-1 17 0,-17 0-1,18 0 1,-18-17-1,0 0 17,0 35-17,0-36 1,0 1-16,0 0 16,0-1-16,18 1 15,-18 0 1,0 17-1,17 0 1,-17-17 0,0 35-1,18 17 1,-18-35 0,0 1-1,0-1 1,0-17-1,17 35 17,-17-18-17,0 0 1,0 18 0,0-18-1,0 18 1,0-35-1,18 35 1,0-36 297,35-17-298,0 0-15,17 36 16,1-36-1,-54 0 110,19 0-125,-1 0 16,18 0 0,17 0-1,-17 0 1,-17 0 0,-19 0 109,1 0-110,17 0 1,0 0-1,18 0 1,-35 0 0,17 0 312,-17 0-313,-1 0-15,1 0 32,0 0-17</inkml:trace>
  <inkml:trace contextRef="#ctx0" brushRef="#br0" timeOffset="2695.6198">14393 13635 0,'18'0'157,"17"0"-157,18 0 15,18 0 1,-18 0-16,105 35 15,-52-35 1,-53 18 0,-35-18-1,-1 0 1,1 0 0,0 0-1,35 0 1,17 0 15,18 0-15,-70 0-1,17 0 1,-17 0-16,0 0 359,-18 17-343,0 1 15,0 0-15,0-1-1,0 19 48,0-19-47,0 19-16,0-19 31,0 1 0,0-1-31,0 1 16,0 0-1,-18 17 1,18-17 0,0-1-1,0 1 1,-18 17-1,18-17 17,0-1-17,0 1 1,0 0 0,0 17-1,0-17 1,0 17-16,0-17 15,0-1-15,0 1 16,-35 35 0,35-36-1,0 19 1,0-19 0,0 54-1,0-36 1,0 0-1,18 1 17,-18-1-17,0 36 1,17-36-16,1-18 16,-18 1-16,0 17 15,0 1 1,0-19-1,18 54 1,-18-36 0,17-17-1,-17-1 1,18 1 0,-18 0-1,0 17 1,0-17-1,0 17 17,0-17-17,17-18 1</inkml:trace>
  <inkml:trace contextRef="#ctx0" brushRef="#br0" timeOffset="5367.1975">15522 13847 0,'18'-36'187,"17"19"-171,-17 17 0,-1-18-1,1 18 1,0-18-1,17 1 1,-35-1 0,18 18-1,-1-18 1,1-17 0,0 18-1,34-1 1,19-17-1,-53 17 17,-1 0-17,19 18-15,-1-35 16,-18 35 0,19-18-1,-36 1 1,17 17-1,19-18 1,-19 18 0,1-18-1,17 1 1,1-1 0,-19 18-1,1-35 1,-1 35-1,1-18 17,0 18-17,-1-17 1,1 34 218,0-17-234,-18 36 16,17-36 0,1 52-1,0-34 1,-1 0-1,1-1 1,-1-17-16,-17 18 16,0 0-1,18-18-15,-18 17 16,18-17 0,-1 18-1,1 0 1,0 17-1,-1-35 17,1 18-17,0-18 1,17 35 0,0-18-1,-17-17-15,17 36 16,-35-19-1,18 1 1,17-18 0,-35 18-1,18-18 17,-1 17-17,1-17-15,17 18 16,-17 0-1</inkml:trace>
  <inkml:trace contextRef="#ctx0" brushRef="#br0" timeOffset="8942.9458">6967 13758 0,'18'-17'93,"17"17"-46,-17 0-31,17 0-1,18 0-15,0 0 16,35 0 0,36 0-1,-36 0 1,-53 0 0,18 0-1,18 0 1,34 0-1,-16 0 17,-36 0-17,52 0 1,-16 0 0,16 0-1,-69 0-15,34 0 16,-52 0-16,17 0 15,-17 0 1,17 0 0,18 0-1,18 0 1,52 0 0,-52-18-1,-36 18 1,0 0-1,0-18 17,-17 18-17,17-17-15,36 17 16,-36 0-16,0 0 16,-17 0-1,35 0 1,0 0-1,-35 0 1,17 0 0,18 0-1,-36 0 1,54 0 0,-36 0-1,36 0 1,35 0-1,-89 0 1,36 0 0,-35 0-1,-1 0 1,19 0 203,34 0-204,-34 0 1,-19 0-16,1 0 16,0 0-1,17 0 329,-18 0-328,1 0-16,53 0 15,-18 17 1,17-17-1,-52 0 17,-1 0-17,-17 36 360,0-19-359,0 19 0,0-19-16,0 36 15,0-35 16</inkml:trace>
  <inkml:trace contextRef="#ctx0" brushRef="#br0" timeOffset="11150.8882">10830 13935 0,'0'-18'157,"18"0"-142,-18 1 1,18-1-16,-1 1 16,-17-1-1,18 18 1,-1-35 62,1 35-78,0-36 16,-1 36-1,1 0 1,35-35-1,-18 17 1,-17 18 15,0-17-15,-1 17 15,1 0-31,17 0 16,0 0-1,36-35 17,-53 35-17,-1 0 1,1 0 0,17 0-1,-17 0 1,-1 0-1,1 0 1,0 0 0,-1 0-1,1 0 1,17 0 0,0 0-1,18 17 1,-35-17-1,0 0-15,52 18 16,-34-1 0,-1-17-1,-35 18 1,17-18 0,1 0 62,0 0-78,-1 35 31,19-35-31,-19 18 16,1-18-16,0 0 15,17 35 79,-18-35-78,1 18-16,0 0 15,17-1 1,-17-17-1,-18 18 1,17-18 0,1 17-16</inkml:trace>
  <inkml:trace contextRef="#ctx0" brushRef="#br0" timeOffset="13206.7187">13035 13564 0,'0'18'265,"0"0"-249,-35-1 0,17-17-16,18 18 15,-35-18 1,17 0 0,18 18-16,-35-18 15,17 17 1,1 1-1,-19-1 17,1-17-17,18 0 1,-1 0 0,0 18-1,1-18 1,-19 18-1,19-1 1,-1-17-16,0 36 16,1-36-1,-1 0-15,1 17 32,-1-17-17,-17 36 1,17-36-1,0 17 1,-17 1 0</inkml:trace>
  <inkml:trace contextRef="#ctx0" brushRef="#br0" timeOffset="14511.6913">13018 13582 0,'17'0'157,"18"18"-142,-35 17 1,0-17-16,36-1 78,-19 18-62,-17-17-1,0 0-15,0-1 32,18-17-32,0 36 15,-1-36 1,-17 17-1,18 1 79,0 0-78,-18-1-1</inkml:trace>
  <inkml:trace contextRef="#ctx0" brushRef="#br0" timeOffset="16358.4104">13917 13476 0,'-18'0'203,"1"0"-188,-18 0 1,17 18 0,0-18-1,-17 35 16,17-35-15,1 18 0,-19-18-1,19 17 1,-18 1 0,17-18-1,18 18 1,-35-18-1,35 17 17,-18 19-17,-17-36 1,17 17 0,-35 36-1,35-35 1,18-1 15,-17-17-15,-1 18-1,1-18 1,-19 35 0,19-35-1,17 18 1</inkml:trace>
  <inkml:trace contextRef="#ctx0" brushRef="#br0" timeOffset="17990.2985">13899 13564 0,'18'0'125,"0"0"-109,-18 36-1,17-36-15,1 17 16,0 19-1,17-19 17,-35 1-17,18-1-15,-18 1 16,35 35 0,-18-53-1,1 35 1,0 1-1,-1-19 17,-17 1-17,18-18 1,-18 53 0,18-53-1,-1 17 1,-17 1-1</inkml:trace>
  <inkml:trace contextRef="#ctx0" brushRef="#br0" timeOffset="21766.2284">6773 14887 0,'0'18'156,"0"0"-156,18 17 16,-18 0-16,0-17 16,0 52-1,0 1 1,0-36 0,0-17-1,53-1 266,-35-17-281,-1 0 16,1 0-16,35 0 31,-18 18-15,71-18 0,0 18-1,-89-18 1,36 53-16,-35-53 15,17 0 1,-17 0 0,52 0-1,54 0 1,-1 0 0,-17 0-1,-35 0 1,-36 0-1,71 0 17,-36 0-17,1 0 1,-18 0-16,35 0 16,-53 0-16,1 0 15,34-18 1,54 0-1,-71 18 1,17 0 0,36 0-1,-18 0 1,18-17 0,17 17-1,-17 0 1,0-18-1,53-17 17,-18 17-17,-71 18 1,19-18 0,17 18-1,-18-17 1,35 17-1,-88 0 1,107-18 0,-19 1-1,-17 17 1,-36 0 0,-34 0-16,52 0 15,-53 0 1,0 0-1,-17 0 1,88 0 15,-36 0-15,19 0 0,-1 0-1,-18 0 1,-17 0-1,18 0 1,-53 0 0,87 0-16,-34 0 15,-18-18 1,-36 18-16,19 0 16,-1 0-1,0 0 1,18 0-1,35 0 17,-17 0-17,0 0 1,-19 0 0,1 0-1,-17 0 1,-19 0-1,36 0 1,18 0 0,-36 0-1,36 0 1,-54 0 0,19 0-1,34 0 1,36 0-1,0 0 1,-36 0 15,1 0-15,-18 0 0,0 0-1,17 18 1,-34-18-1,-1 17 95,0-17-110,-17 0 15,-1 0-15,19 0 16,-36 18 0</inkml:trace>
  <inkml:trace contextRef="#ctx0" brushRef="#br0" timeOffset="25653.6489">15681 15152 0,'35'-18'187,"1"18"-187,-1 0 16,18 0 0,-18 0-1,0 0 48,1-35-63,16 35 15,-34 0 1,0 0-16,-1 0 16,19 0-16,-19 0 15,1 0 1,53 0-1,-36 0 1,35-18 0,1 18-1,-18 0 1,53 0 0,-89 0-1,19 0 1,-19 0-1,1 0 17,35-17-17,-18 17 1,18 0 0,-35 0-1,17 0 1,18 0-1,17 0 1,-52 0 0,0 0-1,-1 0 1,1 0 0,17 0-1,0 0 1,-17 0-1,17 0 17,1 0-17,-19 0 329,-17-36-313,0 19 16,0-1-16,18 0-31,-18 1 63,18-18-47,-1 17 15,-17 0-16,0 1 1</inkml:trace>
  <inkml:trace contextRef="#ctx0" brushRef="#br0" timeOffset="29989.6204">18027 13741 0,'0'-18'16,"18"0"140,-1 18-156,19-17 16,-36-1-1,52 1 1,1 17 0,0-53-1,0 35 1,0 18-1,-35-18 1,17 18-16,0-17 16,1 17-16,-19-18 15,1 18-15,52-35 16,-34 35 0,17-18-1,0 18 1,-1 0-1,-16-35 17,17 17-17,17 1 1,-35 17 0,18 0-1,-17-18 1,-19 18-16,71 0 15,-35 0-15,-35 0 16,53 0 0,-36 0-1,-17 0 17,-1 0-32,18 0 15,36 0 1,0 0-1,-54 0 17,36 35-17,18-17 1,-54-18-16,36 17 16,0-17-1,-35 36 1,35-36-1,0 17 1,0 19 0,-1-36-1,-52 17 1,36 1 31,-19 0-32,1-18 1,35 17 0,-35-17-1,17 18 1,-18 0 0,1-1-1,0-17 1,-1 0-1,1 0 1,0 18 0,-1-1-1,19 1 1,-19-18 0,18 18-16,-17-1 15,17 1 16,-17 0 1,0-1-17,-1-17 1,1 18 0,17-18-1</inkml:trace>
  <inkml:trace contextRef="#ctx0" brushRef="#br0" timeOffset="32429.2113">21943 13811 0,'17'-17'157,"-17"-1"-157,18 0 15,0 1 1,17-1-1,-17 0-15,17-17 32,71 0-17,-89 17 1,19 18-16,-19 0 16,19 0-16,-19-35 15,18 35 1,1 0-1,17-35 1,0 35 0,17-53-1,-35 53 1,1 0 0,-1 0-1,-17 0 16,17 0-15,0 0 0,0 0-1,1 0 1,105 0 0,-124 0-1,19 0 1,-1-36-1,0 36 1,18 0 0,-17 0-1,16 0 1,37 0 0,-72 0-16,54 0 15,-18 0 1,-18 0-16,-17 0 15,70 0 17,-71 0-17,1 0 1,35 18 0,-18-18-1,18 35 1,-35-35-1,52 0 1,-70 18-16,36-18 16,-19 18-16,1-18 15,17 0-15,-17 17 16,35 1 0,-53 0-1,70 17 1,1-17-1,17 17 17,-35-35-17,18 17 1,-54 1 0,1-18-1,-18 18 48,0-1-63,18 1 15,17 0 1</inkml:trace>
  <inkml:trace contextRef="#ctx0" brushRef="#br0" timeOffset="33981.5806">21202 15011 0,'53'0'235,"0"0"-235,0 0 15,0 0-15,0 0 16,-1 0 0,-34 0-1,35 0 63,0 0-78,-35 17 16,87-17 0,-69 0-1</inkml:trace>
  <inkml:trace contextRef="#ctx0" brushRef="#br0" timeOffset="37084.9298">24712 13529 0,'18'0'156,"-18"18"-140,0 17 0,0-17-1,0 17 32,0-17-31,0 17-1,-18 18 1,18-36 0,0 19-1,-18-1 1,18-17-1,0-1 1,-35 18 0,35-17-1,0 0 1,0-1 0,-17 19-1,17 17 1,0-36-16,-18 36 31,18-35-31,-18-1 16,18 1-1,0 35 1,0-35 0,-17 17-1,17 18 1,0-36-1,0 36 1,0-17 0,0-19-1,0 19 1,-18-36-16,18 17 16,-18-17-1,18 35 1,0-17-1,0 17 1,0-17 0,0 17-1,0-17 1,0 17 0,0 0-1,0-17 1,0 0-1,0 17 1,0-17 0,0 17-16,18-17 15,-18-1 17,0 1-32,18-18 31,-1 0-16,-17 18 79,18-18-78,52 0-16,1 0 15,70 0 1,-17 0 0,34 0-1,-69 0 1,-54 0 0,0 0-1,-17 0 1,17 0 15,-17 0-31,52 0 31,-17 0-31,-35 0 16,35 0-16,-18 0 0,18 0 16,-35 0-1,-1 0 1,18 0-1,-17 0 1,0 0 0,17 0 15,0 0-15,-17 0-1,0 0-15,-1 0 16,1 0-16,-1 0 47,1 0 93,0 17-140,17-17 32,-17 0-32,-1 0 15,1 0-15,0 0 16,-18-17 390</inkml:trace>
  <inkml:trace contextRef="#ctx0" brushRef="#br0" timeOffset="40036.562">24730 13441 0,'35'0'141,"36"0"-125,-54 0-16,107 0 15,-54 0 1,36 0 0,-18 0-1,-35 0 1,0 0-1,0 0 17,35 0-17,18 0 1,-35 0 0,-18 0-1,-1 0 1,72 0-1,-71 0 1,-18 17 0,18-17-1,-53 18 454,18 0-469,-1-18 16,19 17-1,-1-17 1,-18 0 0,1 0 30,0 0 17,-1 0-47,1 0-1,-18 18 282,0 0-266,0-1-31,0 1 16,0 17 0,-18 18-1,18-18 1,0-17-1,-17 35 17,17 0-17,0-18 1,0-17-16,0-1 16,0 1-1,-18 0 1,18 35-1,0-18 1,0-17 0,-18 17-1,18-18 1,-17 19 0,-1-36-1,18 17 1,0 1 15,0 17-15,-17 1-1,17-19 1,-36 54 0,36-36-1,-17 18 1,17-35-1,0-1 1,0 19 0,0-19-1,0 18 1,0 54 0,0-54-16,0 35 15,0-52 1,0 0-1,0-1 1,0 1 15,0 17-15,0-17 0,0 0-1,0-1 1,-18-17-1</inkml:trace>
  <inkml:trace contextRef="#ctx0" brushRef="#br0" timeOffset="45628.4361">18080 14852 0,'0'35'156,"0"18"-140,0-35-16,18 17 15,-1-17 1,-17-1 0,0 19-1,18-36 1,-18 17-1,0 1-15,0 35 16,17-18 0,-17-17-1,18-1 298,0-17-298,52 0-15,-17 0 16,0 0 0,18 0-1,-36 0-15,0 0 16,18 0 0,-18 0-1,-17 0 1,35 0-1,-18 0 1,53 0 0,-17 0-1,-36 0 1,36 0 0,-36 0-1,0 0-15,36 0 16,-18 0-1,17 0 1,1 0 15,-53 0-15,17 0 0,0 0-1,18 0 1,35-17-1,-52 17 1,16-18 0,-16 18-16,-1 0 15,0 0 1,-17 0-16,35 0 16,35 0-1,-17 0 1,17 0-1,-35 0 17,0 0-17,-18-18 1,0 18 0,0 0-1,54 0 1,-36 0-16,17 0 15,36 0 1,-18 0 0,0 0-1,-35 0 1,-17 0 0,-19 0-1,1 0 1,52 0-1,-34 0 17,17 0-17,52 0 1,-87 0-16,35 0 16,-35 0-16,-1 0 15,1 0 1,35 18-1,17 0 1,-17-1 0,106-17-1,-106 0 1,17 0 0,-34 0-1,34 0 1,-34 0-16,-1 0 15,18 18 1,-18-18-16,0 0 16,54 0-1,-1 0 1,-35 0 0,0 0-1,-18 0 1,71 18-1,17-1 1,18-17 0,0 0-1,-17 0 1,-54 0 0,-52 0-16,53 0 15,-36 0 1,-17 0-16,34 0 15,1 0 17,-35 0-17,17 0 1,36 0 0,-1 0-1,-17 0 1,18 0-1,-18 0 1,-36 0-16,36 0 16,-35 0-1,0 0-15,-1 0 16,36 0 0,-35 0-1,35 0 1,-18 0-1,-17 0 17,17 0-17,0 18 17,0-18-17,1 0 1,-19 0-1,19 0 1,-19 0 15,1 0-31,0 0 16,17 0 62,-18 0-62,19 0-1,-19 0-15,19 0 16,17 0 0,-18 18-1,-17-18 1,-1 0 46,18 0-46,-17 0 0,0 0 140,17 0-156,18 0 15,-35 0-15,17 0 16,18 0 0,-36 0 281,-17-36-266,18 19 0,-18-1 47,0 0-62,0-17-1,0 17 1,0-17 0,0 18 15,18-19 31,-18 19-46,0-19 15,17 36-15,1-17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57:58.100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28187 4568 0,'0'36'172,"0"-1"-156,0 0-1,0 18 1,0 0-16,0-35 16,-18 17-1,1 53 1,17-52-1,0-19 1,-18 36 0,18-35-1,0 17 1,0-17 0,0-1-16,0 19 15,-18-1 1,18-18-16,0 19 15,0 17 17,0-18-17,-17 0 1,17 18 0,0-35-1,-36 35 1,36-18-1,0-17 1,0-1 0,0 1-1,0 0 1,0-1 0,18 18-1,-18-17 16,0 0-31,0-1 32,35 19-17,-35-19 1,18 36 0,0-35-1,-18-1 1,17-17-1,1 0 17,17 0-17,-17-17 1,35 17 0,-18 0 15,-17-18-16,-1 18 1,19 0 0,34 0-1,-17 0-15,0 0 16,0 0-16,-18 0 0,18 0 16,18 0-1,140 0 1,-122-17-1,-1-1 1,-35-17 0,-18 35-1,35 0 1,-17 0 0,-35 0-1,88 0 1,-53 0-1,-36 0-15,1 0 16,17 0-16,18 0 16,35 0-1,-52 0 1,-1 17 0,-17-17 15,-1 0-16,19 0 173,-19-17-188,-17-1 16,35-53-1,-35 19 1,36-19-1,-36 53 1,0-17-16,0 17 16,0-17-1,0-35 1,0 34-16,0-17 16,0 0-1,0 18 1,0-18-1,0 18 17,0 0-17,0-1 1,0-52 0,-18 71-1,18-36 1,0 0-1,0 0 1,0 18 0,0-1-1,0 19 17,0-1-17,-18 0 16,18 1-31,0-1 157,-17 18-142,-1 0-15,-35 0 16,-70 0 0,52 0-1,-35 0 1,71 0-1,0 0-15,17 0 16,-35 0 0,-17 0-1,17 0 1,-18 0 0,18 0-1,-17 0 1,35 0-1,-18 0 1,35 0 0,-17 0-1,-18 0 1,18 0 0,-1 0-16,-17-18 15,36 18 1,-1 0-1,0 0-15,1-17 32,-1 17-1,-17 0-15,17-18-16,1 18 15,-19-17 1,-17 17-1,36 0 1,-1 0 0,-17-18-1,-18 0 17,35 18-32,-17 0 15,0-17 1</inkml:trace>
  <inkml:trace contextRef="#ctx0" brushRef="#br0" timeOffset="1816.614">25382 4851 0,'36'0'78,"-1"0"-62,18-36 15,0 19-31,-36-1 16,1 18-16,53-35 15,-18-18 1,17 53-1,-52 0 17,35-18-17,0 1 1,35-1 0,-71 18-1,1 0 1,53-18-1,-19 18 1,-16 0 0,-19 0-1,19 0 1,-19 0 0,36 0-1,0 0 1,35 18-1,-52-18 1,-1 18 0,71 17-16,-89-35 15,36 18 1,-17-1 0,34-17-1,-35 36 1,18-19-1,-17-17 1,-19 18 0,1-18-1,17 17 1,-35 1 0,53 17-16,0-17 15,-18 35 1,-17-53-1,17 18 17</inkml:trace>
  <inkml:trace contextRef="#ctx0" brushRef="#br0" timeOffset="3200.5709">27376 4833 0,'17'-18'141,"1"18"-126,-18-35-15,35 35 16,-35-17-1,35-19 1,-17 1 0,0 17-1,17-17 1,0 0 0,-35-18-1,36 18 1,-36-1-1,17 19 17,-17-1-17,18-17 1,-1-1 0,1 19-1,0-1 1,-1 18 140,1 35-156,0-17 16,17 35-1,-17 0 1,-1 17 0,36-17-1,-18-17-15,-35-19 16,53 72-16,-35-72 31,0-17-15,-18 18 15,0-1-31,17 1 16,18 17-1</inkml:trace>
  <inkml:trace contextRef="#ctx0" brushRef="#br0" timeOffset="5833.4889">22842 4357 0,'36'0'47,"17"0"-47,17 0 16,54 0 0,17 0-1,-35 0 1,-54 0-1,107 0 1,-88 17 0,-18 1-1,53-18 1,-54 0 0,19 35-1,0-35 1,-19 0-1,54 18 1,18 0 0,-71-18-16,0 0 15,52 17 1,-52 1 0,18-18-1,-53 0 1,17 0-1,18 18 1,35-1 0,18 1-1,-36-18 1,-52 0-16,17 0 16,-17 0-1,0 17 251,-18 1-251,35-18 157,-18 0-140,1 0-32,0 0 31,17 0-16,-17 0-15,-1 0 32,1 0-17,-18 18 313,0-1-312,18 19 0,-18 34-1,17-34 1,-17-19 0,0 1-16,0-1 15</inkml:trace>
  <inkml:trace contextRef="#ctx0" brushRef="#br0" timeOffset="8840.6254">29475 6332 0,'0'36'157,"0"-19"-142,0 19 1,0-1-1,0-18-15,0 1 32,0 35-17,0-18 1,0 1 0,0-1-1,0-17-15,0 17 16,17-18-16,1 19 15,-18 34 1,0-34 0,0-1-1,0 0 1,0 18 0,18 18-1,-18 17 1,0-35-1,0-18 17,52-17 202,1-18-234,0 0 16,53 0-1,18 0 1,-54 0 0,-35 0 77,-17 0-77,53 0 0,-36 0-16,-17 0 15,17 0-15,0 0 16,-17 0-1</inkml:trace>
  <inkml:trace contextRef="#ctx0" brushRef="#br0" timeOffset="11736.2958">29580 6315 0,'18'0'141,"70"0"-126,-35 0 1,0 0 0,18 0-1,-18 0 1,-18 0-1,-18 0 1,19 0 0,-19 0-16,1 0 15,53 0 1,-54 0-16,54 0 16,-54 17 15,19-17 0,-19 0-15,19 0-1,-19 18 1,1-18 0,-18 18 249,0 52-249,0-52-1,0 52 1,0-34 0,0-1-1,0 0 1,0 1 0,0-1-1,0-18 1,0 19-1,0-19 1,0 19 0,0-19-1,0 19 1,0-1 0,0-18-1,0 36 1,0-17-1,0-1 1,0 18 0,0-18-1,0 18 1,0-18 0,0-17-16,0 0 15,0 17 1</inkml:trace>
  <inkml:trace contextRef="#ctx0" brushRef="#br0" timeOffset="15487.5208">23036 7073 0,'0'18'125,"0"-1"-110,0 19-15,0-19 16,0 19 0,0-19-1,0 54-15,0-36 16,0 18-16,0-35 16,0 17-1,0-17 1,0 17-1,0-17 1,53-18 156,88 0-156,-88 0-16,0 0 15,53 52 1,-18-52-1,-17 18 1,-18-18 0,0 0-1,35 0 1,35 0 0,-70 0-16,35 0 15,-35 18 1,-17-18-16,17 0 15,17 35 17,1-35-17,17 0 1,-35 18 0,106-18-1,-89 0 1,-35 0-1,89 0 1,-18 0 0,-36 0-16,54 0 15,-54 0 1,-17 0-16,53 0 16,-53 0-1,17 0 1,1 0-1,17 0 17,53 0-17,18-18 1,-71 0 0,53 1-1,-35 17 1,-53 0-16,53 0 15,-71 0-15,18 0 16,53-36 0,0 19-1,17-1 1,-87 18 0,122-53-1,-52 36 1,18-1 15,-36 18-15,0-18-1,-53 18-15,18 0 16,18-17-16,-54 17 0,36 0 16,71-18-1,-36 0 1,-17 18-1,-1 0 1,18 0 0,-35 0-1,53 0 1,-53-17 0,0 17-1,0 0 1,-36 0-1,19 0 1,-19 0 0,36 0-16,-17 0 15,-1 0 1,18 0 0,-18 0-1,-17 0 1,35 0-1,0 0 1,17 0 0,-17 0-1,0 0 1,35 0 0,-53 0-16,54 0 15,-54 0 1,-18 0 46,19 0 313,-36-18-359,17 18-16,1 0 16,0 0 155,-18-35-155,17 17 0</inkml:trace>
  <inkml:trace contextRef="#ctx0" brushRef="#br0" timeOffset="17671.3955">25118 6421 0,'17'0'15,"1"-18"1,0 18 0,-1-18 15,19 1 0,-19 17-15,19-18-16,-19 0 15,18 18 17,18-17-17,0-19 1,-17 19 0,-19 17-1,18-35 1,1 17-1,17-17 1,0 17 0,-18 0-1,0 18 1,0 0 0,1 0-1,-1 0 1,0 0-1,18 0 17,0 0-17,18 0 1,-54 0-16,19 0 16,-19 0-1,18 0 1,54 18-1,-36 0 1,88 52 0,-71-52-1,-34-1 1,-19-17 0,1 18-1,-1 0 1,1-1-1,0 1 1,-1 0 0,1-1-1,0 1 1,-1 0 0,1 17-1,0-18 1,-18 1-1,17 17 1,1-17 0,-1 17-1</inkml:trace>
  <inkml:trace contextRef="#ctx0" brushRef="#br0" timeOffset="20063.7005">27340 6491 0,'36'-18'63,"-19"18"-47,18-17-1,-17 17 1,0 0-1,-1 0-15,19-18 16,-19 18 0,36 0-1,-35-17-15,70-19 16,-70 36 0,35-17-16,35-19 15,-53 36 1,18-17-1,-18-1 17,18 18-17,0-53 1,0 53 0,-18-35-1,1 17 1,-1 18-16,0-17 15,-17 17-15,-1 0 16,19 0 62,-1 0-62,18-36-1,-35 36 1,-1 0 0,1 0-1,17-17 1,-17 17-16,-1 0 16,19 0 234,17 0-250,-18 0 15,35 17 1,19 54-1,-36-71 1,17 53 0,-35-36-1,-17-17 32,-18 18-31,35-18-1,36 35 17,-54-35-17,1 18 1,17-18 0,1 0-1,-19 18 1,-17-1-1,18-17 1,0 0 0,17 18 15,-18-18-31,1 18 16,-18-1-1,18-17 79,-18 18 62</inkml:trace>
  <inkml:trace contextRef="#ctx0" brushRef="#br0" timeOffset="22504.0493">23142 5962 0,'18'0'47,"17"0"-31,-17 0-1,17 0 1,18 0-16,53 35 15,-18 18 17,18-53-17,-53 0 1,0 0 0,0 0-1,17 18 1,18 17-1,-52-35 1,-1 0-16,18 18 16,-36-18-16,36 17 15,-17-17-15,17 18 16,88 0 0,-88-1-1,17-17 1,18 0-1,-17 18 17,-36-18-17,0 0 1,-17 18 0,35-1-1,-18-17-15,-17 0 16,35 0-16,0 0 0,-36 0 15,36 0 1,0 0 0,-35 0-1,0 18 173,-18-1-173,0 1-15,0 53 16,0-36 0,0 0-1,-18 36 1,18-54 31</inkml:trace>
  <inkml:trace contextRef="#ctx0" brushRef="#br0" timeOffset="27326.7403">22913 5521 0,'18'0'62,"-1"0"-46,-17 18 0,18-1-1,-18 19 1,0-19-16,17 18 16,-17 18-1,18-35 1,-18 0-1,0 17 17,18-17 61,17-18-77,-17 0 0,35 17-16,0-17 15,35 0 1,-71 0 0,19 0-1,-19 0 1,19 0-1,-19 0 17,36 0-17,0 0 1,0 0 0,-35 0-1,17 0 1,0 0-16,0 0 15,-17 0 1,35 0 0,35 0-1,-53 0 1,18 0 0,-17 0-1,17 0 1,35 0-1,-35 0 17,0 0-17,-36 0-15,1 0 16,17 18-16,0-18 16,18 17-1,-17-17 1,122 18-1,-69-18 1,16 35 0,-69-35-1,-1 0 1,-17 0 0,-1 0-1,18 0 1,36 0 15,-36 0-15,36 0-1,-18 0 1,17 0 0,-34 0-1,-1 0 1,18 0-1,-18 0 1,18 0 0,0 0-1,35 0 1,0 0 0,-35 0-16,-17 0 15,34 0 1,-17 0-16,-35 0 15,52 0 17,-17 0-17,18 0 1,-1 0 0,-17 0-1,18 0 1,35 0-1,-89 0 1,107 0 0,-89 0-1,-17 0-15,17 0 16,-18 0 15,36 0-15,-17 0-1,-19 0-15,54 0 32,-18 0-17,17 0 1,-17 0 0,0 0-1,0 0 1,-35 0-16,17 0 15,-17 0-15,17 0 16,-17 0 0,-1 0-1,18 0 1,1 0 0,34 0-1,-34 0 1,-1 0-1,18 0 17,0 0-17,17 0 1,-52 0 0,0 0-1,17 0 282,0 0-297,-17 0 16,17 0-16,-17 0 15,17 0 1,-17 0 312,-1 0-312,1 0-1,-1 0 48,1 0 390,-18-17-422,0-1 110,0 0-141,0 1 15,0-1 1,0 1 0,0-1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31:12.273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7867 6773 0,'-18'0'312,"1"0"-296,17 18-16,-18-18 16,18 18 15,0-1 109,0 1-124,0 17 15,0-17 32,0 17 140,18-17-172,-18 17 125,0-17-140,0-1 0,0 1-16,17 0 15,-17 17 17,0 0-17,0-17 16,0-1 63,0 1-94,0 0 16,0-1-1,0 19 1,0-19 31,18 1-31,-18 0 30,0-1-14,0 1-17,0-1 17,0 19 14,0-19-30,0 1 93,0 17-93,0-17 0,0 0-1,18 17-15,-1-35 782,19 0-767,-1 0-15,0 0 16,18 0-1,53 0 1,-53 0 0,0 0-1,-36 17 17,19-17 124,16 0-141,-16 0-15,-1 0 16,0 0-16,18 0 16,0 0-1,-18 0 17,-17 0-1,17 0 0,-17 0-31,0 0 16,-1 0-1,36 0 1,-18 0 0,1 0-1,-19 0-15,1 0 47,0 0-47,17 36 31,-17-36-15,-1 0 31,1 0-32,-1 0 1,1 0 0,0 0 15,-1 0-31,1 0 94,0 0-94,-1 0 15,1 0 1,0 0 0</inkml:trace>
  <inkml:trace contextRef="#ctx0" brushRef="#br0" timeOffset="3278.9774">7849 6668 0,'36'0'203,"17"0"-203,-36 0 16,71 17-16,-17-17 15,-1 18 1,-34-18-1,-19 0 1,19 0 0,-1 0 31,-17 0-32,-1 0 1,54 0-1,-18 17 1,-36-17 0,19 0-16,-1 18 15,-17-18 1,17 0 0,18 0-1,0 0 1,-36 0-1,36 0 1,-35 0 0,35 18-1,-18-18 17,-17 0-17,52 17 1,-52-17-16,-1 0 15,19 0-15,-19 0 16,1 0 0,0 0-1,17 0 1,-17 0 0,-1 0-1,1 0 1,-18 36 296,0-19-296,0 1 0,0 0-1,0-1 1,0 1-1,-18 17 17,18-17-17,-17-1 17,17 1 14,0 0-30,0-1 0,0 1 15,-18 0-31,18-1 31,0 1-15,-18-1-1,18 1 17,0 17 30,0-17-31,0 17-15,-17-17 15,17 17-15,0-17 0,0 17 15,0-17-16,0-1 1,0 19 0,-18-19-1,18 1 1,0 0 0,0-1-1,0 1 1,0 0-1,0-1 17,0 1-32</inkml:trace>
  <inkml:trace contextRef="#ctx0" brushRef="#br0" timeOffset="8743.9982">12030 6650 0,'0'18'235,"0"-1"-235,0 1 15,0-1 17,0 1-17,17 35 1,-17-35-1,0-1 17,0 1-17,0 0 1,0-1 0,0 1 77,0-1-77,0 1 0,0 17-1,0-17 1,0 0-1,0-1 1,0 1 0,0 0-1,0-1 1,0 18 0,0 1-1,0-19 1,0 1-1,0 0 32,0-1-31,0 1 0,18 0-1,-18-1 1,0 1 15,0 17-15,0-17 15,0-1 0,0 1-31,0 0 31,0 17 1,0-17-17,0 17 1,0-17 0,0 17 30,0-18-14,18-17 499,-1 0-531,19 0 16,-19 0-1,36 0 1,-18 0-1,-17 0 1,17 0 156,-17 0-156,17 0-16,1 0 15,52 0 1,-18 0-1,1 0 1,-54 0 0,19 0-1,-19 0 17,1 0-1,17 0-31,-17 0 31,17 0-31,0 0 16,-17 0-1,17 0 1,-17 0 0,0 0-1,17 0 1,-17 0 15,-1 0-15,1 0 15,0 0 0,-1 0-31,1 0 16,17 0-1,-17 0 1,17 0 0,-17 0-1,17 0 1,-17 0-16,-1 0 16,1 0 62,-1 0 265,36 0-327,-35 0 0,17 0 593</inkml:trace>
  <inkml:trace contextRef="#ctx0" brushRef="#br0" timeOffset="13282.3657">11977 6650 0,'17'0'203,"1"35"-187,35-35-16,-18 0 16,89 0-1,-54 0 1,-17 0-1,0 0 1,-18 0 0,-17 0-1,17 0 17,-17 0-17,0 0 1,35 0-1,-1 0 1,-34 0-16,0 0 16,-1 0-1,36 0 1,-17 0 0,34 0-1,-52 0 1,17 0-1,0 0 1,-17 0 0,0 0-1,17 0 17,0 0-17,0 0 1,-17 0-16,17 0 15,-17 0-15,17 0 16,-17 0 15,17 0 1,-17 0-1,17 0-31,-17 0 15,-1 0 1,1 0 0,0 0-1,-1 0-15,1 0 16,-18 18 796,0-1-796,18 1 0,-18 0 124,0-1-124,17 1 0,-17 0-1,0-1 1,0 1-1,18 17 32,-18-17 16,0-1-48,17 1-15,-17 0 32,0-1-1,18-17 0,-18 18-15,0 0-1,0-1 32,0 1-47,0 0 16,0-1 15,0 1-15,0-1 78,0 1-79,0 0 1,0-1-16,0 1 15,0 0 1,0-1 47,18 1-63,-18 0 15,0-1 1,0 19-1,0-1 1,0 0 0,0-17 62,0-1-63,0 1 1,0 0 15,0-1-15,17 1 0</inkml:trace>
  <inkml:trace contextRef="#ctx0" brushRef="#br0" timeOffset="15983.0379">7091 8202 0,'0'18'235,"0"-1"-220,0 1 17,0 0-32,17-18 15,-17 17 1,0 1-16,0 17 15,18 0 1,0 1 0,-18-1-1,17-17 17,-17 17-17,0-17 1,18-18-1,-18 35 1,18-17 15,-18-1-15,17 18 0,-17 1 30,0-19-30,18 1 15,-18 0-31,0-1 16,0 1 0,0 0-1,0-1 1,0 1-1,0 17 1,0-17 0,0-1-1,0 36 1,0-35 0,0 52-1,0-34 1,0-19-16,0 19 15,0-19 32,18-17 219,17 0-250,0 0-16,106 18 15,-123-18 1,88 0-1,-53 0 1,-36 0-16,1 0 16,-18 18-16,18-18 31,17 0 0,-18 0-31,36 0 16,-17 0-1,17 0 1,-36 0 0,19 0 15,-19 0-15,36 17-1</inkml:trace>
  <inkml:trace contextRef="#ctx0" brushRef="#br0" timeOffset="18840.0114">7091 8132 0,'-18'0'203,"36"0"-203,17 0 31,0 0-15,-17 0-16,17 17 16,1-17-1,52 0 1,-35 18-16,17-18 16,-52 0-1,17 0-15,36 17 16,-18 1-1,-36-18 1,19 0 31,-19 0-16,18 0-15,-17 0-1,35 0 1,-53 18 0,18-18 296,-18 35-312,0-17 16,0 17-16,0-17 15,0 34 1,0-34 0,0 17 15,0-17-15,0 17-1,0 18 1,0-35-1,0 0 1,0 17 0,0-18-1,0 1 1,0 0 0,0 35-1,0-18 1,0-17-1,0 17-15,0-18 16,0 19 0,0-19 15,0 19-15,0-19-1,0 19 16,0-19-15,0 18 0,0-17-1,0 17 17,0 1-1,-18-1-16,0-17 32,18-1-31,-17 19 0,-1-19 280</inkml:trace>
  <inkml:trace contextRef="#ctx0" brushRef="#br0" timeOffset="22310.9087">11571 8167 0,'0'17'266,"0"1"-266,0 0 15,0 17 95,0-17-110,0-1 15,0 19 1,0-19-1,0 18 1,0-17-16,0 35 16,0-35 15,0-1 0,-18 19 94,1-36-125,17 17 16,0 1-1,0 17 1,0-17 0,0-1-1,0 1-15,0 0 32,-18-1-17,18 1 1,0 0 31,0 17-32,0 0 1,0-17 0,0-1-1,0 19 1,0-19 31,0 19-47,0-19 31,0 19-15,0-19-1,0 18 1,0-17-1,0 17 1,18-17 0,-18 0-1,0-1 1,0 1 15,0 17-15,0-17-1,0 0 17,0-1-32,0 18 31,0-17-15,0 0 15,17-1 219,19-17-203,17 0-32,-36 0 1,36 0-16,-35 0 16,70 0-1,0 0 1,-52 0-1,-1 0 1,0 0 0,-17 18 15,-1 0-15,19-18-1,-19 0-15,19 0 16,-1 0-16,-18 0 15,19 0 1,-19 0 0,1 0-1,0 0 1,-1 0 46,19 0-46</inkml:trace>
  <inkml:trace contextRef="#ctx0" brushRef="#br0" timeOffset="25896.9119">11677 8167 0,'0'-18'203,"18"18"-188,-1 0 17,1 0 30,0 0-62,-1 0 16,18 0-16,18 0 31,18 0-15,-18 0-1,-36 0-15,19 0 16,-19 0-16,36 0 15,-35 0 17,0 0-17,-1 0 17,1-17 233,17 17-265,-17 0 16,-1 0-1,19 0 1,-36 17 500,0 1-516,35-1 15,-35 1 1,0 0 0,0-1-1,0 1-15,0 0 16,0-1-16,0 1 15,0 17 1,0-17 47,0-1-48,0 1 1,0 17-1,0-17-15,0 0 16,0-1 0,0 1-1,0 0 1,0 17 0,0-17-1,0 17 1,0 0 31,0-17-32,0-1 1,0 19 0,0-1-1,0-17 1,0 17-1,0-18-15,0 1 16,0 0 0,0-1-1,0 1 1,0 0 0,0-1-1,0 19 1,0-19-1,0 1 1,0-1 0,0 1-1,0 0 1,0-1 0,0 1 15,0 17 0,0-17-15,0 0-1,0-1 1,-18-17 0,18 18-1,0 17 16,-17-35-15,17 18 0,-18-1 249</inkml:trace>
  <inkml:trace contextRef="#ctx0" brushRef="#br0" timeOffset="30855.1976">8255 9684 0,'0'17'234,"0"1"-187,0 0 16,0-1-48,0 1 1,0 0 0,0-1-1,0 1 1,18 0-1,-18-1 1,17 1 0,-17-1 15,0 1 0,0 17 0,0-17-15,0 0-16,18-18 16,-18 35-1,0-17 17,0-1-1,0 1-16,0 17 48,0-17-47,0-1-1,0 19 1,0-19-1,0 19 1,-18-36 0,18 17-1,0 1-15,0-1 16,0 1 0,-17 17-1,17-17 16,0 0-15,-18-1 0,18 1-1,0 0 17,0 17-17,0 0 1,-18-17-1,18 35 1,-17-53-16,17 17 16,0 1-1,-18 0 17,18-1-17,0 19 1,0-19 421,124-17-421,-72 0-16,1 0 16,18 0-1,0 0-15,-36 0 16,-18 0-16,19 0 0,-19 0 15,1 0 126,0 0-125,-1 0 31,19 0-47,-1 0 15,-18 0 1,1 0-1</inkml:trace>
  <inkml:trace contextRef="#ctx0" brushRef="#br0" timeOffset="33959.4893">8202 9631 0,'35'0'109,"-17"0"-93,17 0 0,1 0-16,-19 0 15,1 0 1,-1 0 0,1 0-1,0 0 63,-1 0-78,1 0 16,17 17 0,1 1-1,-1-18 1,53 18-1,-70-18 1,52 0 0,-17 17-1,-18-17 1,-17 0 15,17 0 16,-17 0 375,-18 36-406,0-19-1,0 19 1,0-19 15,0 1 32,0 0-48,0-1 1,0 18-1,0-17 1,0 0 15,0-1-31,0 1 16,0 0 0,0-1-1,-18 1 1,1 17-1,17-17 1,0 17 15,0 0 1,-18-35-17,18 18 1,-18 0 15,18 17 0,0-17 1,0-1-17,0 1 16,0-1-31,-17 1 16,17 17 0,0-17-1,-18 0 17,18-1-17,0 19 1,0 17-1,-17-36 1,17 18 0,0-17 15,0 17-15,0-17 15,0 17-16,0-17 17,0 17-1</inkml:trace>
  <inkml:trace contextRef="#ctx0" brushRef="#br0" timeOffset="40670.8415">12594 9701 0,'0'18'218,"0"0"-218,0-1 32,0 1-1,0 0 78,0-1-109,0 1 16,0 0-1,0-1 1,0 1 0,0-1-1,0 1 1,0 0 0,0-1-1,0 1 1,0 0-1,0-1 1,0 19 31,0-19-31,0 18-1,0-17 16,0 17 1,0-17-17,0 17 1,0-17 31,0 17-16,0-17 0,0 17-15,0-17 46,0-1-46,0 1-16,18 0 16,-18-1-1,0 1-15,0 0 16,17-1 0,-17 1-16,0 0 15,0 17 1,18-18-1,-18 19 1,0-19 15,0 1 1,0 0-17,0-1 32,0 19-16,0-19-15,35 1 234,1-18-250,17 0 16,17 0-1,-17 0 1,0 0-1,0 0 1,-18 0 0,-17 0-1,17 0 17,0 0-17,1 0 1,17 0-1,-18 17 1,-18-17 0,1 0-1,17 0 1,-17 0 0,35 0 15,-53 18-31,18-18 15,-1 0-15,18 0 16,-17 0 0,0 0 15,17 0 0,-17 0-15,17 0-1,0 0 1,-17 0 93</inkml:trace>
  <inkml:trace contextRef="#ctx0" brushRef="#br0" timeOffset="45103.9696">12647 9719 0,'18'0'266,"-1"0"-250,1 0-16,17 0 15,-17 0 16,0 0-15,-1 0 15,18 0-31,1 0 32,-1 0-17,-17 0-15,-1 0 16,19 0-1,-1 0 1,-17 0 0,87 18-1,-87-18 1,17 0 0,-17 0-1,0 17 1,-1-17 15,1 0-15,-1 0-1,19 0-15,-19 0 16,1 0 0,17 0-16,18 0 15,-35 0 1,17 0-1,-17 0 1,-1 0 0,1 0-1,0 0 1,-1 0 0,1 18-1,0-18 1,17 0-16,-17 0 47,-1 0 296,-17 18-327,0-1 0,0 1-1,0 0 17,0-1-1,0 1 0,0-1-15,0 1 31,0 0-47,0-1 46,0 1-14,18-18-32,-18 18 15,0-1 1,0 1 0,0 0-1,0-1 16,0 1-31,0-1 16,0 1 15,0 0-15,0-1 0,0 19 15,17 17-16,-17-36 32,0 1-31,0-1-16,18 1 47,-18 0-32,0-1 17,0 1-32,0 0 15,0-1 17,0 1-17,0 0 1,18-18-1,-18 17 48,0 1-47,0 0 15,0-1-16,0 1 1,0-1 0,0 1-1,17 0 1,-17-1 15,0 1-15,0 0-1,0-1 17,0 1-17,0 0 142,0-1-157,18 1 15,-18-1 1,0 1-1,18 17 1,-1-17 15</inkml:trace>
  <inkml:trace contextRef="#ctx0" brushRef="#br0" timeOffset="49951.8163">6438 11236 0,'0'18'468,"0"17"-436,18 0-1,-18-17 0,0-1-15,17-17-1,-17 18 32,0 0-15,0 17-1,0-17 0,0 17 32,0-17-17,0-1-30,0 18 15,0 1-15,0-19 0,0 19-1,0-19 1,0 1-1,36 17 1,-19-17 15,-17 0 16,0-1-31,0 18-1,0-17 17,0 17-32,18-17 62,-18 0-15,0-1-31,0 1-1,0 17 1,18-17-16,-18 17 31,17-17-31,-17-1 219,0 1-172,18-18 375,0 18-407,-1-18 1,19 0-16,-19 0 16,18 0-1,18 17 1,-17-17-1,-1 0-15,-17 0 32,-1 0-32,1 0 31,-1 36-15,19-36-1,-1 0 1,0 0-1,-17 0 1,17 0 0,-17 0 62,17 0-78,-17 0 15,-1 0-15,36 17 16,-17-17 0,-1 18-1,-17-18 17,34 0-17,1 0 1,-35 0-1,0 0 1,-1 0-16,1 0 16,0 0 312</inkml:trace>
  <inkml:trace contextRef="#ctx0" brushRef="#br0" timeOffset="54455.7982">6421 11218 0,'17'18'172,"1"-18"-156,-1 0 0,1 0-1,0 0 1,-1 0-1,1 0 1,0 0 0,-1 0 15,1 0-31,0 0 31,-1 0-15,1 0-16,17 0 15,18 0 1,-35 0 0,17 0 15,-17 0-15,-1 0-1,19 0 1,-1 0-1,-18 0 1,19 0 0,-19 0-1,19 0 1,-19 0 0,19 0-1,-19 0 1,18 0-1,-17 0 17,17 0-1,-17 0-15,17 0-1,18 0 1,-35 0-1,17 0 1,-17 0 0,-1 0-1,1 0 1,0 0 0,17 0 15,-17 18-16,-1-18 1,1 0-16,0 0 109,-1 0-77,1 0-17,-1 0 1,1 0-16,17 0 16,-17 0-1,0 0 1,-18 17 499,0 1-483,0 0 15,0-1-32,0 1 32,0-1-31,0 1-1,0 0 1,0 17-16,0-17 31,0-1-15,0 1 31,0 0-32,0-1 1,0 1 46,0 17-30,0-17 30,-18 17-31,18-17-15,-18 17 15,18-17-15,0 17 0,0-17 15,-17-1-16,17 1 48,0-1-63,0 1 156,-18 17-140,18 1-1,0-19 17,0 1-17,-18 17 1,18-17 0,0-1-1,0 1 16,0 0 79,0-1-95,0 1 79,-17-18-16</inkml:trace>
  <inkml:trace contextRef="#ctx0" brushRef="#br0" timeOffset="58263.7323">10178 11201 0,'0'35'312,"0"-17"-280,0-1-17,0 1 1,-18 35 0,0-18 15,18-17 0,0-1-15,0 1 15,0 0-15,0-1-1,0 1 16,0 0-31,-17 17 16,17-18 15,0 1-15,0 0 0,-18-1-1,18 1 16,0 0 1,0-1-17,0 1 1,0 0 0,0-1-1,0 1 1,0 17-1,0-17 1,0-1 15,0 1-15,0 0 0,0-1 30,0 1-30,0 0 15,0-1-15,0 1 0,0 0 15,0-1-31,0 1 15,0-1 1,0 1 0,0 0 15,0-1-15,18 1-1,-18 0 1,17-1 218,1 1-234,35-18 16,17 0-1,1 0 1,-18 35 0,0-35-1,-35 18 1,34-18 0,1 0-1,-17 0 1,-19 0-16,19 0 15,-1 0 1,18 0 0,-18 0-16,0 0 15,1 0 17,-1 0-17,-18 0 1,19 0-1,-1 0 1,0 0 0,18 0-1,-17 0 1,-19 0 0,1 17-1,35 1 1,0-18-1,-18 18 1,0-18 0,-17 0-1,17 0 17,-17 0-17,52 17 1,-34-17-1,-1 0 1,18 0 0,-18 18-1,-17-18 1,35 0 0,17 0-1,-35 0 1,1 0-1,-1 0 1,-17 0 0,-1 0 15,1 0-15,0 0-1,-1 18-15,54-18 16,-1 17-1,-34-17 1,-1 0 0,-18 0-1,19 0 1,17 0 0,17 36-1,-17-36 1,0 0-1,-35 0 1,35 0 0,-18 0 15,0 0-31,-17 0 16,-1 0-16</inkml:trace>
  <inkml:trace contextRef="#ctx0" brushRef="#br0" timeOffset="62489.0699">10266 11148 0,'17'0'172,"19"0"-172,-19 0 16,1 0-16,53 0 15,-18 0 1,17 0-1,-52 0 1,35 0 0,17 17-1,18 19 17,-52-36-17,-1 0 1,0 17-1,-17-17 1,-1 0 0,19 0-1,34 18 1,1-18 0,-1 18-1,1-1 1,-36-17-1,-17 0 1,-18 18 0,35-18-1,0 0 17,89 0-17,-71 0 1,-18 18-16,-17-18 15,17 0-15,-17 0 16,-1 0 0,19 17-1,-19-17 1,36 0 0,35 0-1,18 0 1,-35 18-1,-1-18 1,1 0 0,-36 0-1,-17 0 1,17 0 0,-17 17-16,35-17 15,0 18 1,-18-18-1,0 0 1,18 0 0,-35 0-1,17 0 1,-17 0 78,-1 0-79,18 18 1,1-18 15,17 17-15,-36 1 343,-17 0-328,0-1-31,0 1 16,0 17 0,0-17 46,0-1-46,0 1 15,0 0-15,0-1-1,0 1 17,0 0-32,0 17 15,0-17 16,0-1-15,0 1 0,0 0 15,0-1-31,0 1 31,0-1-15,0 1-1,0 0 1,0-1 0,0 1-1,0 0 17,0-1-17,0 1 1,0 17 93,0-17-109,0-1 31,0 1-15,0 0 0,0-1 15,0 1-31,0 0 31,0-1 16,0 1-16,0 0 1,0-1 77,0 1-93,0-1 234,0 1-219,0 0 0,0-1 203,-17 1-187</inkml:trace>
  <inkml:trace contextRef="#ctx0" brushRef="#br0" timeOffset="65839.7579">16545 6791 0,'18'-18'172,"0"18"-156,-1-17 0,1-1-1,17 0 1,-17 1-1,17-1 1,0 1 0,-17 17-1,0 0 1,-1-18 0,36 0-1,-35 18 1,-18-17-1,17 17 1,36 0 0,-35 0 15,0-18-15,-1 18-1,19 0 1,16-18 31,-34 18-32,17 0 1,1 0 0,-19 0 15,1 0-31,0-17 15,-1 17 17,36 0-32,0 0 15,-18 0 17,1 0-17,-19 0 1,1 0-16,0 0 15,-1 0 1,1 0 0,35 0-1,17 0 1,-52 0 0,35 0-1,-36 0 1,1 0-1,0 0 1,17 0 15,-17 0-15,-1 0-16,19 0 16,-19 0-1,1 0 1,-1 0 15,1 17-31,0-17 16,-1 0-1,1 0 1,-18 18 0,35-18 30,-17 18-30,35-1 0,-35 1-1,34 0 17,-16-1-17,-19-17 1,1 18 31,0-18-47,-1 0 15,1 17 1,17 1 0,18-18-1,-18 0 1,-17 0-1,35 18 1,-35-1 15,-1-17-31,1 18 94</inkml:trace>
  <inkml:trace contextRef="#ctx0" brushRef="#br0" timeOffset="68775.2837">19897 6773 0,'35'0'250,"-17"0"-234,17 0 0,0 0-16,0-17 31,18 17-15,-17-18-1,-19 18 1,1 0-1,17-18 1,-17 18-16,-1-17 16,1 17-16,17 0 0,18 0 15,18 0 1,-18 0 0,-18 0-1,-17 0 1,-1 0 93,36 0-93,-35 0-16,0 0 15,-1 0 17,18 0-1,-17 0-31,17 0 16,-17 0-1,17 0 1,1 0-1,-19 0 1,18 0 0,-17 0 15,0 0-15,-1 0-1,1 0 1,0 0 15,17 0 0,-17 0-15,-1 0-16,18 17 16,-17-17-1,35 0 1,18 18-1,-36-18-15,18 0 16,-36 0 0,19 0-16,-1 35 31,0-35-15,-17 0-1,17 0 1,-17 0-1,-1 0 32,1 0-47,17 0 16,1 18 15,-19 0 32,19-1-48,-1 1 1,-18-18 0,1 0 15</inkml:trace>
  <inkml:trace contextRef="#ctx0" brushRef="#br0" timeOffset="71390.9884">16492 8149 0,'18'0'156,"0"-17"-140,-1 17 0,19 0-1,-1-36-15,-18 36 32,19-17-17,-1 17 1,0-18-1,1 0 1,-1 18 0,-17-17-1,-1 17 1,1 0 0,-1 0-1,19-18 1,17 18-1,17-35 1,-52 35 15,-1 0 16,19 0-31,-1 0-1,18 0 1,-35 0 0,17 0-1,18 0 17,17 0-17,1 0 1,-36 0-1,-17 0 1,-1 0 47,1 0-48,0 0 1,-1 0-16,1 17 15,35-17 1,0 36 0,17-19-1,-52-17 63,0 0-78,35 18 16,-18 0-16,53 17 16,-35-35-1,-35 18 17,-1-1 61,1-17-77,17 18-16,-35-1 16,18-17-1,17 18 1,-17-18-1,-18 18 1,17-18 0,1 17 15,0 1-15,-1 0-1,1-18 1</inkml:trace>
  <inkml:trace contextRef="#ctx0" brushRef="#br0" timeOffset="73815.347">20126 8220 0,'18'0'265,"-18"-18"-265,17 0 16,1 18-16,17-17 16,0-18-1,1 35 1,-1-18 0,-17 0-1,17 18 32,-17-17-16,-1 17-15,36-18 15,-35 18-15,-1 0-1,1 0 1,17 0 0,-17-18-16,0 18 15,-1 0 32,1 0-31,0 0-1,34 0 1,-16 0-16,17 0 16,-18 0 15,-17 0 16,17 0-32,-18 18 1,19-18 0,34 18-1,-34-18 1,-1 17 0,-18-17-1,-17 18 1,18-18 15,0 0-15,-1 0-16,19 18 31,-19-18-31,19 17 16,-36 1-16,17-18 15,1 0 1,17 35-1,-17-35 1,17 0 15,-17 0 1,-1 18-17,19-18 1,17 17-1,-36 1 1,18-18 0,-17 18 77,17-1-77,1 1 0,-1 0-1,-17-18 1,-18 17 0,17-17-16,1 0 15,-1 18 1,1-1-1,0 1 17,-1-18-32,1 0 15,0 18 17</inkml:trace>
  <inkml:trace contextRef="#ctx0" brushRef="#br0" timeOffset="76831.7259">16616 9719 0,'-18'0'109,"18"-18"-93,0 1-1,0-1 1,18 18 0,17-18-1,0 1 1,1-18-1,17 17 1,-36 0 0,19 1-1,16 17 1,1-18 0,-35 18-16,35-18 15,-35 18 1,-1-17-1,36-1 1,-35 18 0,35 0 15,0-35-15,-36 35-1,18 0 1,-17 0-1,17 0 1,-17 0-16,0 0 16,17 0-16,-17 0 15,-1 0 17,1 0-17,35 0 1,-18 0-1,0 0 1,-17 0 15,35 0 1,-35 17-17,-1-17 1,54 36-1,-54-19 1,19-17 0,-19 0-1,1 18 1,0-18 0,-1 18 15,1-1 16,-1 1-16,1-18-31,0 18 31,-1-1-15,1 1-1,17-18 1,-17 17 0,17 1-1,1 0 1,-19-1 78,1 1-47,-1 0-32,1-18 1,-18 17 15,18-17 0,-1 18-15,1-18 15,-18 18-15</inkml:trace>
  <inkml:trace contextRef="#ctx0" brushRef="#br0" timeOffset="80494.9118">20690 9772 0,'18'0'156,"0"0"-125,-1 0-31,1 0 16,17-18 15,-35 1 0,18 17-15,-18-18-16,35-17 31,-35 17-15,18 0 0,-1 18-1,1-17 1,17-18-1,-17 17 1,0-17 15,-1 35 1,1-18-17,-18 0-15,18 1 16,-1 17 31,1-18-32,-1 0 17,1 18 46,0-17-63,-1 17-15,19 0 16,17-18 0,0 18-1,-36 0 1,18 0-1,-17 0 32,17 0-31,36 0 0,-53-17-1,52 17 1,-35 0 15,1 0-31,-1 0 16,18 0-1,-36 0 1,19 0 0,17 0-1,-18 0 1,0 0-1,-17 0 17,17 0-17,0 0 1,1 17 0,17 1-1,35-18 1,-71 17-1,19 1 1,-19-18-16,1 0 16,17 18-1,1-1 1,-1 1 0,0 0-1,-17-18 1,-1 17-1,1-17 1,0 18 0,17 0 15,0 17-15,-17-35 171,-18 17-140,0 1-31,18 0-1,-1-1 79,1-17-78,-1 18-1,1 0-15</inkml:trace>
  <inkml:trace contextRef="#ctx0" brushRef="#br0" timeOffset="83599.7003">16616 11377 0,'0'-18'140,"0"1"-124,0-1-1,0-17-15,17 35 32,-17-18-17,18 18-15,17-35 32,-17 17-17,17 1 1,-17 17-1,17-18 1,-17 18 0,-18-18-1,18 18 1,-1 0 0,1 0-16,17 0 15,0 0 1,1 0-16,17 0 15,-1-17 1,1 17 0,-17 0-1,-19 0 17,1 0-17,17 0 1,0 0-1,-17 0 1,0 0-16,17 0 16,-17 0-16,-1-18 0,1 18 15,0 0 1,35 0 0,-36 0-1,36 0 1,0 0-1,-18-17 1,-17 17 0,17 0-1,0 0 17,18 0-17,-17 0 1,-1 0-16,0 0 15,-17 0-15,35 0 16,0 0 0,17 0-1,1 0 1,-54 0 0,19 0 30,-19 0-30,19 0-16,-1 0 16,-17 0-1,-1 17 1,1-17 0,-1 0-1,1 35 1,17-35-1,36 18 1,-18 17 0,-18-35-1,0 18 1,1 0 15,-19-18-15,19 17-1,-19-17-15,36 36 16,0-19 0,18 1-1,-18-1 17,-36-17-17,1 18 1,17 0-1,-17-1 17,-1-17-17</inkml:trace>
  <inkml:trace contextRef="#ctx0" brushRef="#br0" timeOffset="87143.3191">19826 11359 0,'-18'0'250,"18"-17"-204,0-1-14,0 1-17,18 17 17,0 0-1,17-18-16,-35 0 17,18 18-17,-1 0 1,1 0 0,17 0-1,1 0 1,-19-17-1,18-1 32,-17 18-31,0-18-16,-1 18 31,1 0 0,0 0-15,-1-17 15,1 17-31,0 0 32,34 0-17,-16 0 1,-1 0-1,-17 0 1,-1 0 0,1 0-1,17 0 1,18 0 0,-35 0 15,17-18-31,0 18 15,54-18 1,-72 18 0,1 0 15,-1 0-15,1 0-1,0 0 1,17 0-1,18 0 1,0 0 0,17 0-1,-34 0 1,-1 0 0,18 0-1,-18 0 1,18 0-1,0 0 1,-35 0 0,35 0 15,-1-17-15,-34 17 124,0 0-124,-1 0-16,1 0 15,17 0 1,-17 0 0,0 0-1,-1 0 17,54 0-17,-1 0 1,18 0-1,-17 0 1,-18 0 0,-18 0-1,18 0 1,-18 0 0,36 0-1,-53 0 1,-1 0 31,1 17 46,0-17-61,-1 0-17,1 0 1,-18 18-16,35 0 16,0-1-1,18 1 16,-35 0-15,0-18 0,-18 17-1,35 1 32,-18-18-31,1 0-1,17 35 1,-17-35 0,0 0-16,-1 18 15,1-18-15,0 0 16,-1 17 15,-17 1 47,18-18-78,-18 18 16,35-18 0,-17 17-1,-1 1 32,1 0-47,0-18 31,-18 17-15,17 1 0,1-18-1</inkml:trace>
  <inkml:trace contextRef="#ctx0" brushRef="#br0" timeOffset="88983.3987">21855 12188 0,'17'0'234,"36"0"-218,-18-17-1,-17 17 48,0 0-1,-1 0-62,1 0 16,17 0 15,-17 0-15,0 0-16,52-35 31,-35 17-15,1 18-1,34 0 1,-52 0-1,17 0 1,-17 0 0,17 0-16,-17 0 15,35 0 1,-18 0 15,-17 0-31,17 0 31,-18 0-15,19 0 0,-19 0-1</inkml:trace>
  <inkml:trace contextRef="#ctx0" brushRef="#br0" timeOffset="91279.4433">18591 12171 0,'36'0'297,"-19"0"-282,1 0 1,0 0-16,-1 0 63,1 0-48,0 0-15,-1 0 16,18 0-1,-17 0 32,0 0-47,-1 0 16,1 0 0,0 0 15,-1 0-16,19 0 1,-19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47:59.42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6879 7497 0,'0'17'110,"18"-17"-95,17 0 1,0 0 0,1 0-1,-1 0 1,-17 0-1,17 0 1,-18 0 0,19 0-1,-19 0 17,19 0-17,-19 0 1,19 0-1,-19 0 1,36 18 15,-35-18-31,-1 0 16,19 0 0,17 0-1,0 35 1,-18-35-1,18 0 1,17 18 15,-34-18-15,-1 17 0,18-17-1,17 18 1,-34-18-1,34 18 1,-17-18 0,-35 0-1,35 0 1,17 0 0,-35 0-1,18 0 1,-17 0-1,-19 0-15,36 0 16,-18 17 0,36 19-1,0-36 1,-36 0 0,18 0-1,0 0 1,0 0-1,17 0 1,-52 0 0,17 0-1,-17 0 1,52 0 0,-17 0-1,0 0 1,-18 0-1,18 0 1,-35 0 15,0 0-15,-1 0 0,1 0-1,0 0 1,-1 0-1,18 0 1,1 0 0,-19 0-16,19 0 15,-19 0 1,1 0-16,0 0 16,17 0-1,-18 0 1,19 0 15,-19 0-31,1 0 31,17 0-15,36 0 0,-18 0-1,17 0 1,-17 0-16,-35 0 15,17 0 1,-17 0 0,-1 0 77,19 0-77,-19 0 0,1 0-1,0 17 345,-18 1-345,0-1 1,0 1 15,0 0 0,0-1-15,0 1 15,17-18-15,-17 18 0,0 17 46,0-17-46,0-1 15,0 1-15,0 0-1,18-1 1,-18 18 156</inkml:trace>
  <inkml:trace contextRef="#ctx0" brushRef="#br0" timeOffset="3383.9926">10178 7885 0,'0'-18'188,"35"18"-157,-35-18-31,18 18 31,-1 0-15,1 0-1,-18-17 1,35 17 0,-17 0-1,17-18 1,-17 18-16,-1 0 15,19-18-15,-19 1 16,1 17 0,0 0-1,17 0 17,-18 0-17,1 0-15,17 0 16,18 0-1,-17-18 1,-1 18 15,18-18-15,-18 18 0,-17 0-1,-1 0 1,1 0-1,0 0 1,17 0 0,-18 0-1,19 0 1,-19 0 0,1 0-1,0 0 1,35 0-1,-18 0-15,18 0 16,-18 0 0,0 0-1,1 0 1,69 0 0,-87 0-1,35 0 1,-18 0-1,1 0 1,16 0 0,1 0-1,18 0 1,-36 0 0,1 0-16,-1 0 15,18 0 1,-36 0-16,19 18 15,-1-18 48,-17 35-47,-1-35-1,1 0-15,-1 0 16,19 18-1,34 0 1,-34-1 0,16 1-1,-16 17 1,-1-35 15,-17 18-15,17-18-16,-17 18 15,17-1 1,-17 1 15,-1-18-15,1 0 0,-1 17-1,1-17 1,35 18-1,-35 0-15,17-18 16,0 17 0,-35 1-1,18-18 1,-18 18 0,17-18-1,1 17 1,0 1 15,-1-18-15,-17 18-1,36-18 1,-36 35 46,0-18-46,17 1 0,1-18-1,0 18-15,-18-1 32,17-17-17,1 36 32,-18-19-31</inkml:trace>
  <inkml:trace contextRef="#ctx0" brushRef="#br0" timeOffset="5671.0336">13476 7885 0,'0'17'250,"0"1"-219,0 0-15,0-1-1,-18-17-15,18 18 79,0 17-64,-17-35 16,17 18-15,-18-1 0,18 1 15,-17 0-15,17-1 15,0 1-31,-18-18 31,18 18-15,-18-1 15,18 1-15,-17-1-1,-1 19 1,0-19-1,1-17 17,-1 0-32,0 18 31,1 0-15,17-1 15,-18-17-16,1 0 1,17 18 15,-18-18-15,18 18 0</inkml:trace>
  <inkml:trace contextRef="#ctx0" brushRef="#br0" timeOffset="9208.2512">13511 7885 0,'18'0'218,"0"17"-202,-1-17 0,1 18-1,-18 0 1,18-1-16,-1 1 31,1-1-15,0 19-1,-1-19 17,-17 1-17,18-18 1,-18 18-1,17-18 1,-17 17 15,0 1-31,18 0 16,0-18 0,-18 17-1,17 1 1,-17-1-1,18 1 95,0 0-95,-18-1 1,0 19 0,17-36-1,-17 17 1</inkml:trace>
  <inkml:trace contextRef="#ctx0" brushRef="#br0" timeOffset="11695.8362">14534 7743 0,'-17'18'281,"-1"0"-234,1-18-15,17 17-17,-18 1 1,0 0-1,1-18 1,17 17 0,-18-17-1,18 18 32,-18 0-31,1-18-16,-1 17 31,18 1-15,-35 0-1,35-1 32,-18 1-31,1-18 15,17 17-15,-18 1 15,0-18-31,18 18 16,-17-1 15,-1 1-16,0-18 17,18 18-17,-17-18 17,-1 17-1,-17 1 0,17 0-15,-17-1 15,17 1 47,1-1-31,-19 1 0</inkml:trace>
  <inkml:trace contextRef="#ctx0" brushRef="#br0" timeOffset="13895.0221">14676 7708 0,'-18'0'250,"18"18"-188,0-1-62,0 1 16,18 0 0,-18-1-1,17-17 1,-17 18-1,0 0 17,18-1-17,-18 1-15,0 0 32,17-1-17,-17 1 1,18-18-16,-18 18 78,18-18-62,-18 35-1,17-18 16,-17 1 1,18 0-17,-18-1 1,18 1 31,-1 0-32,-17-1 17,18-17 61,-18 18-77,0 0 0</inkml:trace>
  <inkml:trace contextRef="#ctx0" brushRef="#br0" timeOffset="17280.3139">15028 7832 0,'36'17'187,"-36"1"-171,0 0-1,0-1 1,0 1-16,17-18 16,-17 18-1,0-1 1,0 1-1,36-1 32,-36 1-15,0 0-17,0-1 16,0 1-15,0 0 0,0-1 15,0 1 0,0 0 16,0-1-31,0 1-1,0-1 1,0 1 0,0 0-1,-18-1 1,18 1 31,0 0-47,0-1 15,-18 19 17,1-36-17,17 17 1,0 1-1,0-1 17,0 1-17,-18-18 1,18 18 0,0-1-1,0 1 1,0 0-1,0 17 1,-35 0 0,35-17-1,0 0 17,0-1-32,-18 18 15,18-17 16,0 0-31,0-1 16,0 1 15,-35 17-15,35 1 0,-18-19-1,18 1 1,0-1-1,0 19 1,0-19 0,0 1 15,0 17-31,0-17 31,0 17 32,0-17-48,0 17 204,18-35-188,-18 18-31,17-18 16,1 0 0,0 0-1,-1 0 1,1 0-1,0 0 1,-1 0 0,1 0 187,35 17-188,0-17 1,-18 18-16,0-18 16,18 0-1,-35 18 1,-1-18 15,1 0-15,0 0-1,-1 0 1,1 0 0,0 0-1,-1 17 1,1-17 0,0 0 15,17 0-16,-17 0 1,17 0 0,-18 18-1,1-18 17,0 18-32,-1-18 15,1 0 16,0 0-15,-1 0 0,1 0-1,0 0 1,-18 17-16,17-34 391,-17-1-376,0-35-15</inkml:trace>
  <inkml:trace contextRef="#ctx0" brushRef="#br0" timeOffset="21903.9791">15011 7726 0,'17'0'187,"1"0"-187,17 0 16,-17 0-16,52 0 15,-52 17 17,0-17-1,-1 0-15,19 0-1,17 18 1,17 0-1,-35-1 1,18-17 0,-17 18-1,-19-18 1,1 0 31,17 0-32,-17 18-15,35-1 16,0 1 15,-36-18-15,1 0 687,0 0-656,-18 18-31,17-18-1,1 0 516,-1 17-218,-17 1-282,0 0-15,0-1-16,0 1 31,0-1-31,0 1 31,0 0-15,18-18 0,-18 17-1,0 19 16,0-19-15,18-17 0,-18 18-1,0 17 17,0-17 14,0-1-30,0 1 0,0 0-1,17-18 32,-17 17-31,0 1-1,0 0 1,0-1 15,0 1-15,0 0 46,0-1-46,0 1 0,0-1-1,0 19 32,0-19-16,0 19-15,18-19 15,-18 1 1,0 0-17,0-1 16,0 1-31,0 0 16,0-1 31,0 1-16,0-1-15,0 1 46,0 0-46,0-1 0,0 1-1,0 0 1,0-1 15,0 1-15,0 0-1,0-1 17,0 1-17,0-1 1,0 1 31,0 17-16,0-17-15,0 17 15,0-17-16,0 0-15,0-1 63,-18-17-47,18 18-1,-17 17 16,17-17 1,0-1-1,0 1-15,-18 0 62,0-18-47</inkml:trace>
  <inkml:trace contextRef="#ctx0" brushRef="#br0" timeOffset="48735.8936">6897 9031 0,'17'0'156,"1"18"-140,-18-1-16,0 1 31,0 17-31,18-35 16,-18 36-1,0-19 1,0 1 47,0 0-48,35-1-15,-35 1 16,0-1-1,18 1 1,-18 17 47,35-17 77,-17 17-124,-1-17 15,-17 0-15,18-18-16,-1 0 187,1 0-140,0 0-47,-1 17 16,19-17-1,-19 18-15,19-18 16,52 17 0,-18 1-1,-52-18 16,0 0-31,-1 0 32,1 0-17,0 18 1,-1-18 15,1 0-15,-1 0-16,1 0 15,35 0-15,-18 0 16,1 0 0,-1 0-1,-18 0 1,19 0 0,17 0-1,-36 0 1,36 0-1,35 0 1,-52 0 15,34 0-15,-17 0 0,0 0-1,-35 0 1,17 0-1,0-18 1,36 18 0,-54 0-1,54 0 1,-18 0 0,18 0-1,-54 0 1,18 0-1,1 0-15,17 0 32,-36 0-17,36 0 1,18 0 0,-18 0-1,17 0 1,-17 0-1,0 0 1,-18 0 0,-17 0-1,17 0 1,1 0 0,-19 0-16,36 0 15,-35 0 1,-1 0-1,1 0-15,17 0 16,1 0 15,52 0-15,0 0 0,-18 0-1,-52 0 1,17 0-1,-17 0 1,0 0 0,-1 0-16,36 0 15,-35 0 1,70 0 0,-53 0-16,18 0 15,18-18 1,-18 18-1,17 0 1,1 0 15,17 0-15,-35 0 0,88 0-1,-123 0-15,17 0 16,-17 0-16,17 0 0,-17 0 15,34 0 1,-34 0 0,17 0-1,18 0 1,0 0 15,-35 0-31,35 0 16,-18 0-1,-17 0 1,17 0 15,-17 0-15,35 0 0,-18 0-1,53 0 1,-17 0-1,17 0 1,-18 0 0,-52 0-1,17 0 1,-17 0 0,17 0-1,-17 0 1,35 0-16,-36 0 15,19 0-15,-1 0 16,18 0-16,0 0 31,17 0-15,-17 0 0,0 0-1,-35 0 1,17 0-1,-17 0 1,35 0 0,-18 0-1,35 0 1,-52 0 0,17 0-16,1 0 15,-19 0 1,1 18-16,70-18 15,-53 0 1,106 0 15,-88 0-15,-35 0 0,17 18-1,-17-18 16,0 17-15,-1-17 0,71 0-1,-17 18 17,-53-18-32,-1 0 15,1 0 16,0 0-15,-1 0-16,1 0 31,17 0-15,18 0 0,-35 0-1,17 0 1,-17 0-16,34 18 15,-34-18 17,0 0-17,-1 0 1,19 0 0,-1 0-1,0 0 1,0 0 15,-17 0-15,35-18-1,-18 18 1,-17 0 109,0 0-109,-1 0-16,19-18 15,-1 18 1,-18 0-1,1 0 1,0 0 328,-1 0-329,19 0 689,-19 0-704,1-35 15,0 35 548,-18-18-470,0 1-77,0-1-16,0 1 31,0-1 204,0 0-173,0-17-62,35-36 16,-18 54 249,-17-1 501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47:59.42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6879 7497 0,'0'17'110,"18"-17"-95,17 0 1,0 0 0,1 0-1,-1 0 1,-17 0-1,17 0 1,-18 0 0,19 0-1,-19 0 17,19 0-17,-19 0 1,19 0-1,-19 0 1,36 18 15,-35-18-31,-1 0 16,19 0 0,17 0-1,0 35 1,-18-35-1,18 0 1,17 18 15,-34-18-15,-1 17 0,18-17-1,17 18 1,-34-18-1,34 18 1,-17-18 0,-35 0-1,35 0 1,17 0 0,-35 0-1,18 0 1,-17 0-1,-19 0-15,36 0 16,-18 17 0,36 19-1,0-36 1,-36 0 0,18 0-1,0 0 1,0 0-1,17 0 1,-52 0 0,17 0-1,-17 0 1,52 0 0,-17 0-1,0 0 1,-18 0-1,18 0 1,-35 0 15,0 0-15,-1 0 0,1 0-1,0 0 1,-1 0-1,18 0 1,1 0 0,-19 0-16,19 0 15,-19 0 1,1 0-16,0 0 16,17 0-1,-18 0 1,19 0 15,-19 0-31,1 0 31,17 0-15,36 0 0,-18 0-1,17 0 1,-17 0-16,-35 0 15,17 0 1,-17 0 0,-1 0 77,19 0-77,-19 0 0,1 0-1,0 17 345,-18 1-345,0-1 1,0 1 15,0 0 0,0-1-15,0 1 15,17-18-15,-17 18 0,0 17 46,0-17-46,0-1 15,0 1-15,0 0-1,18-1 1,-18 18 156</inkml:trace>
  <inkml:trace contextRef="#ctx0" brushRef="#br0" timeOffset="3383.9926">10178 7885 0,'0'-18'188,"35"18"-157,-35-18-31,18 18 31,-1 0-15,1 0-1,-18-17 1,35 17 0,-17 0-1,17-18 1,-17 18-16,-1 0 15,19-18-15,-19 1 16,1 17 0,0 0-1,17 0 17,-18 0-17,1 0-15,17 0 16,18 0-1,-17-18 1,-1 18 15,18-18-15,-18 18 0,-17 0-1,-1 0 1,1 0-1,0 0 1,17 0 0,-18 0-1,19 0 1,-19 0 0,1 0-1,0 0 1,35 0-1,-18 0-15,18 0 16,-18 0 0,0 0-1,1 0 1,69 0 0,-87 0-1,35 0 1,-18 0-1,1 0 1,16 0 0,1 0-1,18 0 1,-36 0 0,1 0-16,-1 0 15,18 0 1,-36 0-16,19 18 15,-1-18 48,-17 35-47,-1-35-1,1 0-15,-1 0 16,19 18-1,34 0 1,-34-1 0,16 1-1,-16 17 1,-1-35 15,-17 18-15,17-18-16,-17 18 15,17-1 1,-17 1 15,-1-18-15,1 0 0,-1 17-1,1-17 1,35 18-1,-35 0-15,17-18 16,0 17 0,-35 1-1,18-18 1,-18 18 0,17-18-1,1 17 1,0 1 15,-1-18-15,-17 18-1,36-18 1,-36 35 46,0-18-46,17 1 0,1-18-1,0 18-15,-18-1 32,17-17-17,1 36 32,-18-19-31</inkml:trace>
  <inkml:trace contextRef="#ctx0" brushRef="#br0" timeOffset="5671.0336">13476 7885 0,'0'17'250,"0"1"-219,0 0-15,0-1-1,-18-17-15,18 18 79,0 17-64,-17-35 16,17 18-15,-18-1 0,18 1 15,-17 0-15,17-1 15,0 1-31,-18-18 31,18 18-15,-18-1 15,18 1-15,-17-1-1,-1 19 1,0-19-1,1-17 17,-1 0-32,0 18 31,1 0-15,17-1 15,-18-17-16,1 0 1,17 18 15,-18-18-15,18 18 0</inkml:trace>
  <inkml:trace contextRef="#ctx0" brushRef="#br0" timeOffset="9208.2512">13511 7885 0,'18'0'218,"0"17"-202,-1-17 0,1 18-1,-18 0 1,18-1-16,-1 1 31,1-1-15,0 19-1,-1-19 17,-17 1-17,18-18 1,-18 18-1,17-18 1,-17 17 15,0 1-31,18 0 16,0-18 0,-18 17-1,17 1 1,-17-1-1,18 1 95,0 0-95,-18-1 1,0 19 0,17-36-1,-17 17 1</inkml:trace>
  <inkml:trace contextRef="#ctx0" brushRef="#br0" timeOffset="11695.8362">14534 7743 0,'-17'18'281,"-1"0"-234,1-18-15,17 17-17,-18 1 1,0 0-1,1-18 1,17 17 0,-18-17-1,18 18 32,-18 0-31,1-18-16,-1 17 31,18 1-15,-35 0-1,35-1 32,-18 1-31,1-18 15,17 17-15,-18 1 15,0-18-31,18 18 16,-17-1 15,-1 1-16,0-18 17,18 18-17,-17-18 17,-1 17-1,-17 1 0,17 0-15,-17-1 15,17 1 47,1-1-31,-19 1 0</inkml:trace>
  <inkml:trace contextRef="#ctx0" brushRef="#br0" timeOffset="13895.0221">14676 7708 0,'-18'0'250,"18"18"-188,0-1-62,0 1 16,18 0 0,-18-1-1,17-17 1,-17 18-1,0 0 17,18-1-17,-18 1-15,0 0 32,17-1-17,-17 1 1,18-18-16,-18 18 78,18-18-62,-18 35-1,17-18 16,-17 1 1,18 0-17,-18-1 1,18 1 31,-1 0-32,-17-1 17,18-17 61,-18 18-77,0 0 0</inkml:trace>
  <inkml:trace contextRef="#ctx0" brushRef="#br0" timeOffset="17280.3139">15028 7832 0,'36'17'187,"-36"1"-171,0 0-1,0-1 1,0 1-16,17-18 16,-17 18-1,0-1 1,0 1-1,36-1 32,-36 1-15,0 0-17,0-1 16,0 1-15,0 0 0,0-1 15,0 1 0,0 0 16,0-1-31,0 1-1,0-1 1,0 1 0,0 0-1,-18-1 1,18 1 31,0 0-47,0-1 15,-18 19 17,1-36-17,17 17 1,0 1-1,0-1 17,0 1-17,-18-18 1,18 18 0,0-1-1,0 1 1,0 0-1,0 17 1,-35 0 0,35-17-1,0 0 17,0-1-32,-18 18 15,18-17 16,0 0-31,0-1 16,0 1 15,-35 17-15,35 1 0,-18-19-1,18 1 1,0-1-1,0 19 1,0-19 0,0 1 15,0 17-31,0-17 31,0 17 32,0-17-48,0 17 204,18-35-188,-18 18-31,17-18 16,1 0 0,0 0-1,-1 0 1,1 0-1,0 0 1,-1 0 0,1 0 187,35 17-188,0-17 1,-18 18-16,0-18 16,18 0-1,-35 18 1,-1-18 15,1 0-15,0 0-1,-1 0 1,1 0 0,0 0-1,-1 17 1,1-17 0,0 0 15,17 0-16,-17 0 1,17 0 0,-18 18-1,1-18 17,0 18-32,-1-18 15,1 0 16,0 0-15,-1 0 0,1 0-1,0 0 1,-18 17-16,17-34 391,-17-1-376,0-35-15</inkml:trace>
  <inkml:trace contextRef="#ctx0" brushRef="#br0" timeOffset="21903.9791">15011 7726 0,'17'0'187,"1"0"-187,17 0 16,-17 0-16,52 0 15,-52 17 17,0-17-1,-1 0-15,19 0-1,17 18 1,17 0-1,-35-1 1,18-17 0,-17 18-1,-19-18 1,1 0 31,17 0-32,-17 18-15,35-1 16,0 1 15,-36-18-15,1 0 687,0 0-656,-18 18-31,17-18-1,1 0 516,-1 17-218,-17 1-282,0 0-15,0-1-16,0 1 31,0-1-31,0 1 31,0 0-15,18-18 0,-18 17-1,0 19 16,0-19-15,18-17 0,-18 18-1,0 17 17,0-17 14,0-1-30,0 1 0,0 0-1,17-18 32,-17 17-31,0 1-1,0 0 1,0-1 15,0 1-15,0 0 46,0-1-46,0 1 0,0-1-1,0 19 32,0-19-16,0 19-15,18-19 15,-18 1 1,0 0-17,0-1 16,0 1-31,0 0 16,0-1 31,0 1-16,0-1-15,0 1 46,0 0-46,0-1 0,0 1-1,0 0 1,0-1 15,0 1-15,0 0-1,0-1 17,0 1-17,0-1 1,0 1 31,0 17-16,0-17-15,0 17 15,0-17-16,0 0-15,0-1 63,-18-17-47,18 18-1,-17 17 16,17-17 1,0-1-1,0 1-15,-18 0 62,0-18-47</inkml:trace>
  <inkml:trace contextRef="#ctx0" brushRef="#br0" timeOffset="48735.8936">6897 9031 0,'17'0'156,"1"18"-140,-18-1-16,0 1 31,0 17-31,18-35 16,-18 36-1,0-19 1,0 1 47,0 0-48,35-1-15,-35 1 16,0-1-1,18 1 1,-18 17 47,35-17 77,-17 17-124,-1-17 15,-17 0-15,18-18-16,-1 0 187,1 0-140,0 0-47,-1 17 16,19-17-1,-19 18-15,19-18 16,52 17 0,-18 1-1,-52-18 16,0 0-31,-1 0 32,1 0-17,0 18 1,-1-18 15,1 0-15,-1 0-16,1 0 15,35 0-15,-18 0 16,1 0 0,-1 0-1,-18 0 1,19 0 0,17 0-1,-36 0 1,36 0-1,35 0 1,-52 0 15,34 0-15,-17 0 0,0 0-1,-35 0 1,17 0-1,0-18 1,36 18 0,-54 0-1,54 0 1,-18 0 0,18 0-1,-54 0 1,18 0-1,1 0-15,17 0 32,-36 0-17,36 0 1,18 0 0,-18 0-1,17 0 1,-17 0-1,0 0 1,-18 0 0,-17 0-1,17 0 1,1 0 0,-19 0-16,36 0 15,-35 0 1,-1 0-1,1 0-15,17 0 16,1 0 15,52 0-15,0 0 0,-18 0-1,-52 0 1,17 0-1,-17 0 1,0 0 0,-1 0-16,36 0 15,-35 0 1,70 0 0,-53 0-16,18 0 15,18-18 1,-18 18-1,17 0 1,1 0 15,17 0-15,-35 0 0,88 0-1,-123 0-15,17 0 16,-17 0-16,17 0 0,-17 0 15,34 0 1,-34 0 0,17 0-1,18 0 1,0 0 15,-35 0-31,35 0 16,-18 0-1,-17 0 1,17 0 15,-17 0-15,35 0 0,-18 0-1,53 0 1,-17 0-1,17 0 1,-18 0 0,-52 0-1,17 0 1,-17 0 0,17 0-1,-17 0 1,35 0-16,-36 0 15,19 0-15,-1 0 16,18 0-16,0 0 31,17 0-15,-17 0 0,0 0-1,-35 0 1,17 0-1,-17 0 1,35 0 0,-18 0-1,35 0 1,-52 0 0,17 0-16,1 0 15,-19 0 1,1 18-16,70-18 15,-53 0 1,106 0 15,-88 0-15,-35 0 0,17 18-1,-17-18 16,0 17-15,-1-17 0,71 0-1,-17 18 17,-53-18-32,-1 0 15,1 0 16,0 0-15,-1 0-16,1 0 31,17 0-15,18 0 0,-35 0-1,17 0 1,-17 0-16,34 18 15,-34-18 17,0 0-17,-1 0 1,19 0 0,-1 0-1,0 0 1,0 0 15,-17 0-15,35-18-1,-18 18 1,-17 0 109,0 0-109,-1 0-16,19-18 15,-1 18 1,-18 0-1,1 0 1,0 0 328,-1 0-329,19 0 689,-19 0-704,1-35 15,0 35 548,-18-18-470,0 1-77,0-1-16,0 1 31,0-1 204,0 0-173,0-17-62,35-36 16,-18 54 249,-17-1 501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49:14.16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16792 7849 0,'18'0'156,"35"0"-140,-36 0-16,36 0 16,18 0-1,-18 0-15,17 0 16,-34 0 0,-1 0-16,18 0 15,35 0 1,18 0-1,0 0 1,-36 0 15,-17 0-15,18 0 0,-36 0-1,18 0 1,-18 0-1,71 0 1,-71 0 0,54 0-1,16 0 1,-52 0 0,-17-17-1,-19 17 1,18 0-1,18 0 1,-17 0 15,-19 0-15,19 0 0,52 0-1,-71 0 1,1 0-1,-18 35 329,0-17-297,0 17-31,0-17-1,0 17 17,0-18-17,0 1-15,0 0 16,0-1-1,-18 19 1,1-1 0,17-17-16</inkml:trace>
  <inkml:trace contextRef="#ctx0" brushRef="#br0" timeOffset="2647.83">18838 8008 0,'36'0'203,"-19"-18"-188,1-17 17,0 35-32,17-17 15,0-19 1,0 19 0,1-1-1,17-17 1,-1-1-1,1 19 1,0-1 0,-35 0-1,17 18 1,-17-17 0,0 17-16,34-18 15,-34 18 1,53-35-16,-18 35 15,-36-18 1,36 1 15,35-1-15,-35 0 0,-18 18-1,18-17 1,18 17-1,0 0 1,-1 0 0,89 0-1,-89 0 1,-34 0 0,17 0-1,-36 0 1,1 0-1,17 0 1,-17 0 15,17 17-15,-17-17 0,35 18-1,-18-18 1,-17 18-16,17 17 15,0-35-15,-17 0 16,17 18 0,0-1-1,-35 1 1,18-18 0,35 17-1,0 1 1,-18 0-1,-17-18 17,-1 17-17,19 1 1,-1 17 0,-18-17-1,1 0 1,17 17-1,-17-17 1,17-1 0,-17 1-1,0-1 1,-18 1 93,0 0-93,0-1 0</inkml:trace>
  <inkml:trace contextRef="#ctx0" brushRef="#br0" timeOffset="4439.8491">21802 7514 0,'0'18'250,"0"-1"-235,0 1 1,0 0 0,0-1-1,-18-17 1,18 18 15,0 0 0,0-1-15,0 1-16,0 0 16,-35 34-1,35-34 48,-18 17-48,18-17 17,0 17 30,-18-17-46,1-18-16,17 35 15,-18-35 1,18 18 0,0 0-1,-35-1-15,35 1 31,-18 17 1,18-17-1,-17-18-15,-1 0 15,0 17 203,1 1-234,17 0 16</inkml:trace>
  <inkml:trace contextRef="#ctx0" brushRef="#br0" timeOffset="6127.2887">21890 7567 0,'0'18'235,"0"-1"-220,18-17-15,-18 18 32,0 0-17,0-1-15,0 1 32,0 0-32,35-1 15,-18 36 1,-17-35-1,0 17 1,0-17 15,18-1-15,-18 1 0,18 0-1,-1 17 1,-17-17-1,0-1 32,18 18-31,0-17 0,-18 0-1,17 17 1,-17-17-1,0 17 17,0-17-17,18 17 79</inkml:trace>
  <inkml:trace contextRef="#ctx0" brushRef="#br0" timeOffset="9351.3547">22278 7779 0,'0'-18'187,"0"36"-171,0-1 15,0 1-31,0 0 16,0-1 15,0 1-15,0 0-1,0-1 1,0 19 15,0-19 16,0 18-31,0-17-1,-18 17 1,18 1 31,0-19-32,0 1 1,0 0-16,0-1 47,0 1-16,0-1-15,0 1-1,0 0 17,0-1-32,0 1 31,0 0-31,0-1 31,18-17-31,-18 18 16,0 0-1,0-1 1,0 1 15,0-1-15,0 1-16,18 0 16,-18 35-1,0-36 1,0 1-1,0 0 17,0-1-17,0 1 1,0 0 0,0-1-1,17 18 1,-17 1-1,0-19 1,0 19 0,0-19-1,18 1 1,-18 0 0,0-1-1,0 1 16,0-1-31,0 36 32,17-35-17,-17 17 1,0-17 0,0 17 15,18-35-16,-18 18 1,0 17 0,0-17-1,35 35 1,-35-36 15,0 1-31,18 0 16,-18-1-1,0 1 17,0 0 327,35-18-265,1 0-94,17 0 15,17 0-15,18-18 16,-70 18 109,35-18-109,-36 1-16,1 17 15,0 0 95,-1-18-79,1 18-15,35 0 15,-35 0 0,-1 0-15,1 0 46,35 0-62,-36 0 16,1 0-16,17 0 15</inkml:trace>
  <inkml:trace contextRef="#ctx0" brushRef="#br0" timeOffset="12558.8834">22331 7673 0,'53'0'188,"0"0"-173,0 0-15,35 0 32,-18 35-17,-17-35 1,35 0 78,-70 18-79,17-18-15,1 0 16,-1 0 0,0 0-1,0 17 63,-17-17-62,0 0 0,-1 0-1,1 18 1,0 0 374,-18-1-374,0 19-16,0-19 31,0 19-15,0-19 46,0 19-46,0-19 15,0 18-15,0-17-16,0 17 16,17-35-1,-17 18 1,0 17-1,18-17 1,-18 0 15,0 17-15,0 0 0,0-17-1,0 17 1,0-17 15,0 17 0,0-17 1,0 17-32,0-18 31,0 19 0,0-19 16,0 19-31,0-19-1,0 1 16,0 0-31,0-1 16,0 1 15,0 0-15,0-1-16,0 18 31,0-17-31,0 0 63,0-1-63,0 1 15,18 0 1,-18-1 0,0 1-1,0 0 1,0-1-1,0 1 17,0-1-32,-18 19 31,18-19 0,0 1-15,18-18-16,-18 18 31,17 17 16,-17-17-16,0-1-15,0 1-1,18-1 1,-18 1 125,0 0-126,18-1-15</inkml:trace>
  <inkml:trace contextRef="#ctx0" brushRef="#br0" timeOffset="20454.7007">16528 9049 0,'-18'0'203,"18"35"-171,0 18-32,0-35 15,35-1 1,-35 36 0,0-35-16,0 17 15,0-17 1,0-1 15,0 1-31,18 17 31,-18-17-15,0 0 0,0 17-1,0-18 1,18-17 171,17 0-187,18 0 16,0 0 0,17 0-1,1-17 1,-36 17-1,18 0 1,-35 0 0,52 0-1,-35 0 1,36-18 0,0 18-1,-1-35 1,1 35-1,-18 0 1,0 0 15,-36 0-31,1 0 16,17 0-16,-17 0 0,17 0 16,18 0-1,0 0 1,0 0-1,-36 0 1,107-18 0,-1 18-1,-70 0 1,0 0 0,-35 0-1,35 0 1,-36 0-16,-17-17 15,36 17-15,-19-18 32,54 0-17,-54 18 1,19 0 0,-36-53-1,17 53 1,36 18-1,-35-18 1,17 0 0,0 0-1,1 0 1,17 0 0,-18 35-16,71-35 15,-53 0 1,-18 0-16,53 0 15,0 0 1,-52 0 15,52 0-15,-53 0 62,-17 0-78,-1 18 16,1-18-16,35 0 15,18 18-15,52-1 16,-105-17 0,35 0-16,17 18 15,-17 0 1,35-18-1,-17 0 1,-1 0 15,19 35-15,-19-35 0,18 17-1,-70 1-15,35-18 16,-36 0-16,54 0 15,-36 0 1,1 18 0,16-18-1,1 17 1,0-17 0,-35 0-1,17 0 1,-17 0-1,17 0 17,18 0-17,-35 0 1,-1 0-16,19 0 16,-19 0-16,1 0 15,35-17 1,-36 17-1,36 0 1,0-18 0,-35 18-1,35 0 1,-18-18 0,-17 18-1,17 0 1,-17 0-1,-1-17-15,1 17 32,0 0-17,-1 0 1,19 0 0,-19 0-1,18 0 1,-17 0-1,35 0 1,-35 0 0,17 0-1,-17 0 1,17 0 0,-18 0-1,19 0-15,17 0 31,-36 0-15,19 0 0,-19 0-1,18 0 17,-17 0-17,17 0 63,-17 0-78,35 0 188,-35 0-188,35-18 15,-18 18 1,-18 0 31,1 0 94,0 0-141,35-35 15,-36 35 32,19 0-31,-19 0 77,1 0-93,-1 0 0,19 0 16,-1-18 15,-17 18-15,-1 0 0,-17-17 249,0-1-234,0 0-15,0 1 15,0-1-31,0 0 47,18-17 0,17 18 203,-35-1-234,0 0-16,18 1 15,-18-1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47:59.42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6879 7497 0,'0'17'110,"18"-17"-95,17 0 1,0 0 0,1 0-1,-1 0 1,-17 0-1,17 0 1,-18 0 0,19 0-1,-19 0 17,19 0-17,-19 0 1,19 0-1,-19 0 1,36 18 15,-35-18-31,-1 0 16,19 0 0,17 0-1,0 35 1,-18-35-1,18 0 1,17 18 15,-34-18-15,-1 17 0,18-17-1,17 18 1,-34-18-1,34 18 1,-17-18 0,-35 0-1,35 0 1,17 0 0,-35 0-1,18 0 1,-17 0-1,-19 0-15,36 0 16,-18 17 0,36 19-1,0-36 1,-36 0 0,18 0-1,0 0 1,0 0-1,17 0 1,-52 0 0,17 0-1,-17 0 1,52 0 0,-17 0-1,0 0 1,-18 0-1,18 0 1,-35 0 15,0 0-15,-1 0 0,1 0-1,0 0 1,-1 0-1,18 0 1,1 0 0,-19 0-16,19 0 15,-19 0 1,1 0-16,0 0 16,17 0-1,-18 0 1,19 0 15,-19 0-31,1 0 31,17 0-15,36 0 0,-18 0-1,17 0 1,-17 0-16,-35 0 15,17 0 1,-17 0 0,-1 0 77,19 0-77,-19 0 0,1 0-1,0 17 345,-18 1-345,0-1 1,0 1 15,0 0 0,0-1-15,0 1 15,17-18-15,-17 18 0,0 17 46,0-17-46,0-1 15,0 1-15,0 0-1,18-1 1,-18 18 156</inkml:trace>
  <inkml:trace contextRef="#ctx0" brushRef="#br0" timeOffset="3383.9926">10178 7885 0,'0'-18'188,"35"18"-157,-35-18-31,18 18 31,-1 0-15,1 0-1,-18-17 1,35 17 0,-17 0-1,17-18 1,-17 18-16,-1 0 15,19-18-15,-19 1 16,1 17 0,0 0-1,17 0 17,-18 0-17,1 0-15,17 0 16,18 0-1,-17-18 1,-1 18 15,18-18-15,-18 18 0,-17 0-1,-1 0 1,1 0-1,0 0 1,17 0 0,-18 0-1,19 0 1,-19 0 0,1 0-1,0 0 1,35 0-1,-18 0-15,18 0 16,-18 0 0,0 0-1,1 0 1,69 0 0,-87 0-1,35 0 1,-18 0-1,1 0 1,16 0 0,1 0-1,18 0 1,-36 0 0,1 0-16,-1 0 15,18 0 1,-36 0-16,19 18 15,-1-18 48,-17 35-47,-1-35-1,1 0-15,-1 0 16,19 18-1,34 0 1,-34-1 0,16 1-1,-16 17 1,-1-35 15,-17 18-15,17-18-16,-17 18 15,17-1 1,-17 1 15,-1-18-15,1 0 0,-1 17-1,1-17 1,35 18-1,-35 0-15,17-18 16,0 17 0,-35 1-1,18-18 1,-18 18 0,17-18-1,1 17 1,0 1 15,-1-18-15,-17 18-1,36-18 1,-36 35 46,0-18-46,17 1 0,1-18-1,0 18-15,-18-1 32,17-17-17,1 36 32,-18-19-31</inkml:trace>
  <inkml:trace contextRef="#ctx0" brushRef="#br0" timeOffset="5671.0336">13476 7885 0,'0'17'250,"0"1"-219,0 0-15,0-1-1,-18-17-15,18 18 79,0 17-64,-17-35 16,17 18-15,-18-1 0,18 1 15,-17 0-15,17-1 15,0 1-31,-18-18 31,18 18-15,-18-1 15,18 1-15,-17-1-1,-1 19 1,0-19-1,1-17 17,-1 0-32,0 18 31,1 0-15,17-1 15,-18-17-16,1 0 1,17 18 15,-18-18-15,18 18 0</inkml:trace>
  <inkml:trace contextRef="#ctx0" brushRef="#br0" timeOffset="9208.2512">13511 7885 0,'18'0'218,"0"17"-202,-1-17 0,1 18-1,-18 0 1,18-1-16,-1 1 31,1-1-15,0 19-1,-1-19 17,-17 1-17,18-18 1,-18 18-1,17-18 1,-17 17 15,0 1-31,18 0 16,0-18 0,-18 17-1,17 1 1,-17-1-1,18 1 95,0 0-95,-18-1 1,0 19 0,17-36-1,-17 17 1</inkml:trace>
  <inkml:trace contextRef="#ctx0" brushRef="#br0" timeOffset="11695.8362">14534 7743 0,'-17'18'281,"-1"0"-234,1-18-15,17 17-17,-18 1 1,0 0-1,1-18 1,17 17 0,-18-17-1,18 18 32,-18 0-31,1-18-16,-1 17 31,18 1-15,-35 0-1,35-1 32,-18 1-31,1-18 15,17 17-15,-18 1 15,0-18-31,18 18 16,-17-1 15,-1 1-16,0-18 17,18 18-17,-17-18 17,-1 17-1,-17 1 0,17 0-15,-17-1 15,17 1 47,1-1-31,-19 1 0</inkml:trace>
  <inkml:trace contextRef="#ctx0" brushRef="#br0" timeOffset="13895.0221">14676 7708 0,'-18'0'250,"18"18"-188,0-1-62,0 1 16,18 0 0,-18-1-1,17-17 1,-17 18-1,0 0 17,18-1-17,-18 1-15,0 0 32,17-1-17,-17 1 1,18-18-16,-18 18 78,18-18-62,-18 35-1,17-18 16,-17 1 1,18 0-17,-18-1 1,18 1 31,-1 0-32,-17-1 17,18-17 61,-18 18-77,0 0 0</inkml:trace>
  <inkml:trace contextRef="#ctx0" brushRef="#br0" timeOffset="17280.3139">15028 7832 0,'36'17'187,"-36"1"-171,0 0-1,0-1 1,0 1-16,17-18 16,-17 18-1,0-1 1,0 1-1,36-1 32,-36 1-15,0 0-17,0-1 16,0 1-15,0 0 0,0-1 15,0 1 0,0 0 16,0-1-31,0 1-1,0-1 1,0 1 0,0 0-1,-18-1 1,18 1 31,0 0-47,0-1 15,-18 19 17,1-36-17,17 17 1,0 1-1,0-1 17,0 1-17,-18-18 1,18 18 0,0-1-1,0 1 1,0 0-1,0 17 1,-35 0 0,35-17-1,0 0 17,0-1-32,-18 18 15,18-17 16,0 0-31,0-1 16,0 1 15,-35 17-15,35 1 0,-18-19-1,18 1 1,0-1-1,0 19 1,0-19 0,0 1 15,0 17-31,0-17 31,0 17 32,0-17-48,0 17 204,18-35-188,-18 18-31,17-18 16,1 0 0,0 0-1,-1 0 1,1 0-1,0 0 1,-1 0 0,1 0 187,35 17-188,0-17 1,-18 18-16,0-18 16,18 0-1,-35 18 1,-1-18 15,1 0-15,0 0-1,-1 0 1,1 0 0,0 0-1,-1 17 1,1-17 0,0 0 15,17 0-16,-17 0 1,17 0 0,-18 18-1,1-18 17,0 18-32,-1-18 15,1 0 16,0 0-15,-1 0 0,1 0-1,0 0 1,-18 17-16,17-34 391,-17-1-376,0-35-15</inkml:trace>
  <inkml:trace contextRef="#ctx0" brushRef="#br0" timeOffset="21903.9791">15011 7726 0,'17'0'187,"1"0"-187,17 0 16,-17 0-16,52 0 15,-52 17 17,0-17-1,-1 0-15,19 0-1,17 18 1,17 0-1,-35-1 1,18-17 0,-17 18-1,-19-18 1,1 0 31,17 0-32,-17 18-15,35-1 16,0 1 15,-36-18-15,1 0 687,0 0-656,-18 18-31,17-18-1,1 0 516,-1 17-218,-17 1-282,0 0-15,0-1-16,0 1 31,0-1-31,0 1 31,0 0-15,18-18 0,-18 17-1,0 19 16,0-19-15,18-17 0,-18 18-1,0 17 17,0-17 14,0-1-30,0 1 0,0 0-1,17-18 32,-17 17-31,0 1-1,0 0 1,0-1 15,0 1-15,0 0 46,0-1-46,0 1 0,0-1-1,0 19 32,0-19-16,0 19-15,18-19 15,-18 1 1,0 0-17,0-1 16,0 1-31,0 0 16,0-1 31,0 1-16,0-1-15,0 1 46,0 0-46,0-1 0,0 1-1,0 0 1,0-1 15,0 1-15,0 0-1,0-1 17,0 1-17,0-1 1,0 1 31,0 17-16,0-17-15,0 17 15,0-17-16,0 0-15,0-1 63,-18-17-47,18 18-1,-17 17 16,17-17 1,0-1-1,0 1-15,-18 0 62,0-18-47</inkml:trace>
  <inkml:trace contextRef="#ctx0" brushRef="#br0" timeOffset="48735.8936">6897 9031 0,'17'0'156,"1"18"-140,-18-1-16,0 1 31,0 17-31,18-35 16,-18 36-1,0-19 1,0 1 47,0 0-48,35-1-15,-35 1 16,0-1-1,18 1 1,-18 17 47,35-17 77,-17 17-124,-1-17 15,-17 0-15,18-18-16,-1 0 187,1 0-140,0 0-47,-1 17 16,19-17-1,-19 18-15,19-18 16,52 17 0,-18 1-1,-52-18 16,0 0-31,-1 0 32,1 0-17,0 18 1,-1-18 15,1 0-15,-1 0-16,1 0 15,35 0-15,-18 0 16,1 0 0,-1 0-1,-18 0 1,19 0 0,17 0-1,-36 0 1,36 0-1,35 0 1,-52 0 15,34 0-15,-17 0 0,0 0-1,-35 0 1,17 0-1,0-18 1,36 18 0,-54 0-1,54 0 1,-18 0 0,18 0-1,-54 0 1,18 0-1,1 0-15,17 0 32,-36 0-17,36 0 1,18 0 0,-18 0-1,17 0 1,-17 0-1,0 0 1,-18 0 0,-17 0-1,17 0 1,1 0 0,-19 0-16,36 0 15,-35 0 1,-1 0-1,1 0-15,17 0 16,1 0 15,52 0-15,0 0 0,-18 0-1,-52 0 1,17 0-1,-17 0 1,0 0 0,-1 0-16,36 0 15,-35 0 1,70 0 0,-53 0-16,18 0 15,18-18 1,-18 18-1,17 0 1,1 0 15,17 0-15,-35 0 0,88 0-1,-123 0-15,17 0 16,-17 0-16,17 0 0,-17 0 15,34 0 1,-34 0 0,17 0-1,18 0 1,0 0 15,-35 0-31,35 0 16,-18 0-1,-17 0 1,17 0 15,-17 0-15,35 0 0,-18 0-1,53 0 1,-17 0-1,17 0 1,-18 0 0,-52 0-1,17 0 1,-17 0 0,17 0-1,-17 0 1,35 0-16,-36 0 15,19 0-15,-1 0 16,18 0-16,0 0 31,17 0-15,-17 0 0,0 0-1,-35 0 1,17 0-1,-17 0 1,35 0 0,-18 0-1,35 0 1,-52 0 0,17 0-16,1 0 15,-19 0 1,1 18-16,70-18 15,-53 0 1,106 0 15,-88 0-15,-35 0 0,17 18-1,-17-18 16,0 17-15,-1-17 0,71 0-1,-17 18 17,-53-18-32,-1 0 15,1 0 16,0 0-15,-1 0-16,1 0 31,17 0-15,18 0 0,-35 0-1,17 0 1,-17 0-16,34 18 15,-34-18 17,0 0-17,-1 0 1,19 0 0,-1 0-1,0 0 1,0 0 15,-17 0-15,35-18-1,-18 18 1,-17 0 109,0 0-109,-1 0-16,19-18 15,-1 18 1,-18 0-1,1 0 1,0 0 328,-1 0-329,19 0 689,-19 0-704,1-35 15,0 35 548,-18-18-470,0 1-77,0-1-16,0 1 31,0-1 204,0 0-173,0-17-62,35-36 16,-18 54 249,-17-1 501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49:14.165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16792 7849 0,'18'0'156,"35"0"-140,-36 0-16,36 0 16,18 0-1,-18 0-15,17 0 16,-34 0 0,-1 0-16,18 0 15,35 0 1,18 0-1,0 0 1,-36 0 15,-17 0-15,18 0 0,-36 0-1,18 0 1,-18 0-1,71 0 1,-71 0 0,54 0-1,16 0 1,-52 0 0,-17-17-1,-19 17 1,18 0-1,18 0 1,-17 0 15,-19 0-15,19 0 0,52 0-1,-71 0 1,1 0-1,-18 35 329,0-17-297,0 17-31,0-17-1,0 17 17,0-18-17,0 1-15,0 0 16,0-1-1,-18 19 1,1-1 0,17-17-16</inkml:trace>
  <inkml:trace contextRef="#ctx0" brushRef="#br0" timeOffset="2647.83">18838 8008 0,'36'0'203,"-19"-18"-188,1-17 17,0 35-32,17-17 15,0-19 1,0 19 0,1-1-1,17-17 1,-1-1-1,1 19 1,0-1 0,-35 0-1,17 18 1,-17-17 0,0 17-16,34-18 15,-34 18 1,53-35-16,-18 35 15,-36-18 1,36 1 15,35-1-15,-35 0 0,-18 18-1,18-17 1,18 17-1,0 0 1,-1 0 0,89 0-1,-89 0 1,-34 0 0,17 0-1,-36 0 1,1 0-1,17 0 1,-17 0 15,17 17-15,-17-17 0,35 18-1,-18-18 1,-17 18-16,17 17 15,0-35-15,-17 0 16,17 18 0,0-1-1,-35 1 1,18-18 0,35 17-1,0 1 1,-18 0-1,-17-18 17,-1 17-17,19 1 1,-1 17 0,-18-17-1,1 0 1,17 17-1,-17-17 1,17-1 0,-17 1-1,0-1 1,-18 1 93,0 0-93,0-1 0</inkml:trace>
  <inkml:trace contextRef="#ctx0" brushRef="#br0" timeOffset="4439.8491">21802 7514 0,'0'18'250,"0"-1"-235,0 1 1,0 0 0,0-1-1,-18-17 1,18 18 15,0 0 0,0-1-15,0 1-16,0 0 16,-35 34-1,35-34 48,-18 17-48,18-17 17,0 17 30,-18-17-46,1-18-16,17 35 15,-18-35 1,18 18 0,0 0-1,-35-1-15,35 1 31,-18 17 1,18-17-1,-17-18-15,-1 0 15,0 17 203,1 1-234,17 0 16</inkml:trace>
  <inkml:trace contextRef="#ctx0" brushRef="#br0" timeOffset="6127.2887">21890 7567 0,'0'18'235,"0"-1"-220,18-17-15,-18 18 32,0 0-17,0-1-15,0 1 32,0 0-32,35-1 15,-18 36 1,-17-35-1,0 17 1,0-17 15,18-1-15,-18 1 0,18 0-1,-1 17 1,-17-17-1,0-1 32,18 18-31,0-17 0,-18 0-1,17 17 1,-17-17-1,0 17 17,0-17-17,18 17 79</inkml:trace>
  <inkml:trace contextRef="#ctx0" brushRef="#br0" timeOffset="9351.3547">22278 7779 0,'0'-18'187,"0"36"-171,0-1 15,0 1-31,0 0 16,0-1 15,0 1-15,0 0-1,0-1 1,0 19 15,0-19 16,0 18-31,0-17-1,-18 17 1,18 1 31,0-19-32,0 1 1,0 0-16,0-1 47,0 1-16,0-1-15,0 1-1,0 0 17,0-1-32,0 1 31,0 0-31,0-1 31,18-17-31,-18 18 16,0 0-1,0-1 1,0 1 15,0-1-15,0 1-16,18 0 16,-18 35-1,0-36 1,0 1-1,0 0 17,0-1-17,0 1 1,0 0 0,0-1-1,17 18 1,-17 1-1,0-19 1,0 19 0,0-19-1,18 1 1,-18 0 0,0-1-1,0 1 16,0-1-31,0 36 32,17-35-17,-17 17 1,0-17 0,0 17 15,18-35-16,-18 18 1,0 17 0,0-17-1,35 35 1,-35-36 15,0 1-31,18 0 16,-18-1-1,0 1 17,0 0 327,35-18-265,1 0-94,17 0 15,17 0-15,18-18 16,-70 18 109,35-18-109,-36 1-16,1 17 15,0 0 95,-1-18-79,1 18-15,35 0 15,-35 0 0,-1 0-15,1 0 46,35 0-62,-36 0 16,1 0-16,17 0 15</inkml:trace>
  <inkml:trace contextRef="#ctx0" brushRef="#br0" timeOffset="12558.8834">22331 7673 0,'53'0'188,"0"0"-173,0 0-15,35 0 32,-18 35-17,-17-35 1,35 0 78,-70 18-79,17-18-15,1 0 16,-1 0 0,0 0-1,0 17 63,-17-17-62,0 0 0,-1 0-1,1 18 1,0 0 374,-18-1-374,0 19-16,0-19 31,0 19-15,0-19 46,0 19-46,0-19 15,0 18-15,0-17-16,0 17 16,17-35-1,-17 18 1,0 17-1,18-17 1,-18 0 15,0 17-15,0 0 0,0-17-1,0 17 1,0-17 15,0 17 0,0-17 1,0 17-32,0-18 31,0 19 0,0-19 16,0 19-31,0-19-1,0 1 16,0 0-31,0-1 16,0 1 15,0 0-15,0-1-16,0 18 31,0-17-31,0 0 63,0-1-63,0 1 15,18 0 1,-18-1 0,0 1-1,0 0 1,0-1-1,0 1 17,0-1-32,-18 19 31,18-19 0,0 1-15,18-18-16,-18 18 31,17 17 16,-17-17-16,0-1-15,0 1-1,18-1 1,-18 1 125,0 0-126,18-1-15</inkml:trace>
  <inkml:trace contextRef="#ctx0" brushRef="#br0" timeOffset="20454.7007">16528 9049 0,'-18'0'203,"18"35"-171,0 18-32,0-35 15,35-1 1,-35 36 0,0-35-16,0 17 15,0-17 1,0-1 15,0 1-31,18 17 31,-18-17-15,0 0 0,0 17-1,0-18 1,18-17 171,17 0-187,18 0 16,0 0 0,17 0-1,1-17 1,-36 17-1,18 0 1,-35 0 0,52 0-1,-35 0 1,36-18 0,0 18-1,-1-35 1,1 35-1,-18 0 1,0 0 15,-36 0-31,1 0 16,17 0-16,-17 0 0,17 0 16,18 0-1,0 0 1,0 0-1,-36 0 1,107-18 0,-1 18-1,-70 0 1,0 0 0,-35 0-1,35 0 1,-36 0-16,-17-17 15,36 17-15,-19-18 32,54 0-17,-54 18 1,19 0 0,-36-53-1,17 53 1,36 18-1,-35-18 1,17 0 0,0 0-1,1 0 1,17 0 0,-18 35-16,71-35 15,-53 0 1,-18 0-16,53 0 15,0 0 1,-52 0 15,52 0-15,-53 0 62,-17 0-78,-1 18 16,1-18-16,35 0 15,18 18-15,52-1 16,-105-17 0,35 0-16,17 18 15,-17 0 1,35-18-1,-17 0 1,-1 0 15,19 35-15,-19-35 0,18 17-1,-70 1-15,35-18 16,-36 0-16,54 0 15,-36 0 1,1 18 0,16-18-1,1 17 1,0-17 0,-35 0-1,17 0 1,-17 0-1,17 0 17,18 0-17,-35 0 1,-1 0-16,19 0 16,-19 0-16,1 0 15,35-17 1,-36 17-1,36 0 1,0-18 0,-35 18-1,35 0 1,-18-18 0,-17 18-1,17 0 1,-17 0-1,-1-17-15,1 17 32,0 0-17,-1 0 1,19 0 0,-19 0-1,18 0 1,-17 0-1,35 0 1,-35 0 0,17 0-1,-17 0 1,17 0 0,-18 0-1,19 0-15,17 0 31,-36 0-15,19 0 0,-19 0-1,18 0 17,-17 0-17,17 0 63,-17 0-78,35 0 188,-35 0-188,35-18 15,-18 18 1,-18 0 31,1 0 94,0 0-141,35-35 15,-36 35 32,19 0-31,-19 0 77,1 0-93,-1 0 0,19 0 16,-1-18 15,-17 18-15,-1 0 0,-17-17 249,0-1-234,0 0-15,0 1 15,0-1-31,0 0 47,18-17 0,17 18 203,-35-1-234,0 0-16,18 1 15,-18-1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50:11.769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7056 10001 0,'0'-17'109,"35"17"-93,18 0-1,-36 0 1,1 0-1,0-18 1,17 0 0,0 18 15,-17-17-15,17 17-1,-35-18-15,18 18 16,35 0-1,0-18 17,-53 1-17,17 17 1,1 0-16,0 0 16,17 0-16,-18 0 15,19-18 1,34 1-1,-34 17 1,-1 0 0,18-18-1,-18 18 1,36 0 0,17-18-1,18 18 1,-36 0-1,1 0 17,-18 0-17,-36 0 1,36 0 0,-35 0-1,17 0 1,18-17-1,0 17 1,0 0 0,53 0-1,-18 0 1,-53 0-16,18 0 16,-35-18-1,17 18-15,0 0 16,1 0-1,34 0 17,-52 0-17,-1 0 1,72 0 0,-54 0-1,-17 0 1,17 0-1,18 0 1,-36 0 0,19 0-16,34 0 15,-35 0 1,18 0-16,-17 0 16,52 0-1,-35 0 1,-18 0-1,0 0 17,18 0-17,-17 0 1,-19 0 0,18 0-1,-17 0 1,53 0-1,-1 18 1,-17-18 0,35 0-1,-17 35 1,-36-35 0,0 18-1,-17-18 1,0 0 31,17 35-32,0-18 1,-17 1-16,123 35 16,-88-35-16,0-18 15,17 35 1,-52-35-1,0 18 48,52 17-47,-35 0 15,-17-35-16,0 18-15,-18-1 16,35 1 15</inkml:trace>
  <inkml:trace contextRef="#ctx0" brushRef="#br0" timeOffset="2951.9093">11236 9984 0,'35'-18'282,"-17"18"-267,17 0-15,-17 0 16,-1 0-1,19 0 1,-19 0 0,1 0-1,0 0 1,-1-18 0,36 18-1,18-35 1,35 17-1,-53 18 1,-18 0 15,0-17-31,-17-1 32,35 1-17,17-1 1,1-35-1,-18 53 1,17-18 0,-35-17-1,-17 17 17,17 18-17,1 0 1,-1-35-1,-17 35 1,35-18-16,-1 18 31,-16-17-15,17-1 0,-18 18-1,-35-17 1,18 17-1,17 0 314,0 17-329,0-17 15,1 0-15,52 18 16,0 35-1,-17-36 1,-36-17 15,-17 0-15,-1 36 0,1-36 15,-1 17-16,19 19 1,-1-19 0,0 1-1,18 17 1,-18-17 0,1-18-1,-19 35 1,1-35-1,17 0 17,-17 18-17,0-1 1,17-17-16,18 36 16,-18-1-1,-17-35 1,35 0-1,-36 18 1,1-1 0,17-17-1,-17 18 1,17-1 0,-17 1-1,-1-18 48</inkml:trace>
  <inkml:trace contextRef="#ctx0" brushRef="#br0" timeOffset="5950.6885">14005 9843 0,'18'0'156,"-18"17"-140,0 1 0,0-1-1,18 1 17,-18 0-17,0-1-15,0 1 31,0 0-15,0-1 0,0 1 15,0 17-15,0-17-1,17-1 1,-17 1-1,0 0 1,0-1 0,0 1-1,0 0 1,18 17 0,-18-17-1,0 17 1,17-35-1,-17 35 1,0-17 15,18 17-15,0-17 0,-18 35-1,0-36 1,0 19-1,0-19 1,17 36 0,1-18-1,0-17 1,-18 35 0,0-35-1,0-1 1,0 1-1,17 17 17,1 0-17,-18 18 1,18 0 0,-18-35-1,0-1 1,0 1-1,0 17 1,0-17 0,17 0-1,-17-1 1,0 1 15,0 0-31,0-1 16,0 36-1,0-35 1,0-1-16,0 1 31,0 17-15,0-17 0,0 0-1,0-1 1,18 1 203,52-18-204,-34 0-15,17 0 16,17 18-1,71-18 1,-123 0 0,35 17-16,-36-17 15,19 0 17,-19 0-17,1 0 1,17 0-1,1 0-15,17 0 16,-18 0 15,0 18-15,18-18 0,0 35-1,-35-35 1,-1 0-16,18 0 15,-17 0-15,0 0 16,17 18 0,0-18-1,36 0 1,-18 17 0,0 1-1,-18-18 1,-17 0-1,-1 0 1,1 18 15,0-18-15,17 0 0,0 0-1,-17 17 1,-1-17-1,36 0 1,-17 18 0,-1-18-1,18 0 1,0 0 0,88 0-1,-53 18 1,-17-1-1,-36-17 1</inkml:trace>
  <inkml:trace contextRef="#ctx0" brushRef="#br0" timeOffset="9806.4122">14005 9737 0,'71'0'109,"-18"0"-93,0 0-1,0 0-15,0 0 16,17 0 0,-17 0-16,0 0 15,-18 0 1,-17 0-16,-1 0 16,54 0-1,-36 0 1,36 0-1,-1 0 1,36 0 15,-18 0-15,1 0 0,-54 0-1,0 0-15,-17 0 16,17 0-16,-17 0 15,17 0 1,-17 0 0,35 0-1,17 0 1,18 0 0,-17 0-1,-53 0 1,52 0-1,-17-18 17,0 18-17,-18 0-15,0 0 16,-17 0-16,17 0 16,18-18-1,-17 18 1,52-17-1,0 17 1,-17 0 0,17 0-1,0-18 1,-53 18 0,-17 0-1,-1 0 1,1 0 343,-18 18-343,0-1 15,0 1-31,0 0 31,0-1-15,0 1 0,0 0-1,0-1 1,0 19-1,0-19 1,0 1 15,0 17-15,0-17 0,18-18 15,-18 17-16,17 1 1,-17 0 0,0-1 31,0 19-32,0-19 1,0 18-1,0-17-15,0 17 32,18 18-17,-18-35 1,0 17 0,0-17-1,0 17 1,0-17-1,0 35 1,-18-18 0,1 18-1,17-35 1,-18 34 0,18-34-1,0 17 1,0-17-1,0 0 1,-35 17 0,35-17-1,-18 17 1,18-18 0,0 19-1,0-19 1,-17 1-1,-1 35 1,0-35 0,18-1-1,0 18 1,-17-17 0,17 0-16,-18-18 15,18 17 1,0 1-1,0 0 1,0 17-16,-18 18 31,18 0-15,-17-53 0,17 17-1,-18 1 32,0 17 16,18 1 77,0-19-109,-17-17 1</inkml:trace>
  <inkml:trace contextRef="#ctx0" brushRef="#br0" timeOffset="15670.352">6809 11077 0,'0'18'219,"0"0"-219,0 17 31,0-18-31,0 19 16,0-19-1,0 1 17,0 17-17,0-17 1,0 35 0,0-18-1,0-17 1,0 17 78,17-17-79,19-18 251,-19 0-251,18 0 1,1 0-16,-19 0 16,1 0-1,17 0 1,36 0 0,-36 0-1,18 0 1,0 0-1,-35 0 1,87 17 0,-87-17-16,17 18 15,1-18 1,-19 0 0,19 0-1,-19 0 1,1 0-1,-1 0-15,36 0 16,18 0 15,-36 0-15,36 0 0,-36 0-1,36 0 1,-1 0-1,-17 0 1,-18 0 0,142 0-1,-89 0 1,-35 0 0,0 0-1,-36 0 1,36 18-1,0-18 17,0 0-17,71 0 1,-19 0 0,-34 0-1,-18 17 1,0-17-1,0 0 1,35 0 0,-53 0-1,142 0 1,-107 0 0,1 0-1,-1 0 1,1 0-1,-18 0-15,35 0 16,-53 0 0,-17 0-1,52 0 1,-17 0 0,0 0-1,35 0 1,18 0-1,-53 0 1,35 0 0,18 0-1,-18 0 1,-35 0-16,0 0 16,-17 0-16,-1 0 15,18 0-15,17 0 16,1 0-1,17 0 1,0 0 15,-35 0-15,88 0 0,-35 0-1,-18-17 1,36 17-1,-1 0 1,1 0 0,-107 0-16,72 0 15,-37 0 1,1 0 0,0 0-1,0 0 1,35 0-1,-35 0 17,53 17-17,-18-17 1,53 0 0,-70 0-1,-53 0-15,17 0 16,0 0-16,0 0 0,-17 0 15,53 0 1,17 0 0,0 0-1,-53 18 1,89-18 0,-36 17-1,-70-17 1,17 0 15,-17 0 0,17 0-15,-18 0 0,36 0-1,36 0 1,-19 0-1,18-17 1,-35 17 0,-17 0-1,-1-18 1,-18 18 0,1-17-1,0 17 1,-1 0-1,1 0 17,0 0-17,17 0 1,-17 0 0,-1 0-1,1 0 1,-1-18 156,-17 0-141,0 1 16,0-19 15,0 19-30,0-1-1,0 0 0,0 1-15,0-1-1,0 1 1,0-1 0,0 0-1,0 1 1,0-1-1,0 0 1,0 1 0,0-1-1,0-17 1,0 17 15,0 1 32</inkml:trace>
  <inkml:trace contextRef="#ctx0" brushRef="#br0" timeOffset="20790.6332">23601 9790 0,'0'17'515,"0"1"-499,0 0 0,0-1-1,0 1 32,0-1-47,0 1 16,0 0-1,0 35 1,0-18 0,0-17-1,0 17 1,0-18-1,0 19 17,0-19-17,0 36 1,0-17-16,0-19 16,0 18-16,0-17 15,0 0 1,0-1-1,0 19 1,0 17 0,0-18-1,0 18 1,0 0 0,0-18-1,0 18 1,0-18-1,0-17 1,0 35 15,0 0-15,0-36 0,0 19-1,0 16 1,0 1-1,0-35 1,-18 35 0,18-35-1,0-1 1,18-17 250,17 0-266,-17 0 15,52-35-15,-52 17 16,17 18-1,1 0 17,-19 0-17,18 0 1,1 0 0,-1 0-1,18 0 1,-18-17-16,0 17 15,-17 0-15,0-18 16,-1 18 62,36 0-62,-35 0-16,17 0 15,-17 0-15,-1 0 32,1 0 30,0 0-62,-1 0 31,1 0-15,0 0 0,-1 0-1,1 0 1,0 0 0,-18-18 109,0-35-110</inkml:trace>
  <inkml:trace contextRef="#ctx0" brushRef="#br0" timeOffset="23086.3213">23618 9701 0,'18'0'62,"17"0"-15,18 0-31,18 0-16,-18 0 15,88 0 1,-18 0-1,-34 18 17,-72-18-17,1 0 17,-1 0-32,1 0 31,17 0-31,1 0 15,17 0 1,0 0 0,-1 0-1,-16 0 1,-19 0 296,-52 35-280,17 1-1,18-19-15,0 1-1,0 0 1,0-1-1,0 1 1,0 17 0,0 18-1,-17 0 1,17-35 15,-18 52-31,18-52 31,0 17-31,0 0 32,-17 1-17,17-19-15,0 1 16,0 17 0,-18-35-1,18 18 1,0 17-1,0 0 1,-18-17 0,18 0-1,-17-1 1,17 1 0,0 0 15,0-1-16,0 1 1,0 35 0,0-36-1,0 36 1,0 0 0,-18 18-1,18-18 1,-18-18-1,18-17 1,0-1 15</inkml:trace>
  <inkml:trace contextRef="#ctx0" brushRef="#br0" timeOffset="29349.0841">17339 10037 0,'0'-18'2688,"18"18"-2673,17 0 220,-17 0-235,17 0 15,35 0 1,-52-18-1,17 18 17,-17 0 30,0-17-62,17 17 16,0-18-1,0 18 1,-17 0 0,17-18-1,-17 18 1,17-17 0,1 17-1,-19 0 1,54-18-1,-36 0 1,0 18 15,1-17-15,34-1 0,-35 18-1,18 0 1,0-17-1,18 17 1,-54-18-16,54 18 16,-36 0-1,-17-18-15,0 1 16,17 17 0,18 0-1,0 0 1,17 0 15,1-18-31,-1 18 31,1 0-15,-18-18 0,0 18-1,-18 0-15,-17-17 16,35 17-16,-18 0 15,0 0 1,36 0 0,-18-18-1,0 18 1,35 0 0,18 0-1,-89 0 1,142 0-1,-124 0 17,-17 0-32,-1 0 15,1 0-15,0 0 16,17 0 0,18 0-1,0 0 1,35 0-1,-35 0 1,18 0 0,-19 0-1,19 18 1,0-18 0,-1 0-1,-17 17 1,-18-17-1,-17 0-15,-18 18 16,18-18 0,70 18-1,-18-18 1,1 17 0,-36-17-1,18 0 1,-35 0-1,17 36 1,0-36 0,36 17-1,35 18-15,-89-17 16,19-18-16,-1 0 47,-17 18-32,34-1 1,-34-17 15,17 18-15,-17 0 0,0-18-1,35 17 1,-18 36-1,0-53 1,0 18 0,1-1-1,-36 1 63</inkml:trace>
  <inkml:trace contextRef="#ctx0" brushRef="#br0" timeOffset="32485.7984">21978 10019 0,'18'-18'235,"-1"1"-220,1 17-15,-18-18 16,18 18 0,-1-18-1,1 18 1,0-17-1,17-1 1,-18 0 0,1 18-1,17-35 1,-17 18 0,0-1-16,-1 0 15,1 1 1,52-19 15,-52 36-15,0-17-1,17-36 1,0 35 0,1 0-1,-19 1 1,19-1-1,-19 1 1,1-1 0,-1 0-1,1 18 1,17-35 0,-17 35 343,0 18-343,-1-18-16,19 35 15,-1-17 16,-18-18-15,-17 17 62,18 18-31,0-35-31,-1 18-1,1 0 1,0-1 0,-1-17-1,19 0 16,-1 36-15,-18-36 31,-17 17-31,18-17-1,0 18-15,-1 0 16,1-18 31,17 17-32,-17-17 1,17 36 0,18-19 15,-35 1-16,-1-18-15,1 0 16,-18 17-16,18-17 16,35 18-1,-36 0 1,1-1 0,0-17-16,52 18 15,-52 0 1,-1-1 31</inkml:trace>
  <inkml:trace contextRef="#ctx0" brushRef="#br0" timeOffset="37501.4413">17180 10989 0,'0'18'250,"18"-18"-234,-18 17-1,0 1 1,0 0 15,0-1-31,0 1 16,18 0-16,-18-1 15,0 1 1,17-18-16,-17 17 16,0 19-1,0-1 1,18-17-1,-18-1 1,0 1 62,17 0-62,-17-1 31,18 1-32,-18-1 1,18 1 15,17-18 219,18 18-234,-18-18-16,1 0 15,-19 0-15,18 0 32,-17 0-17,0 17 1,-1-17 0,36 0-1,18 0 1,-1 0-1,-34 0 1,-1 0 0,-17 0-1,-1 0 1,1 0 0,17 0-16,0 0 15,18 0 1,-17 0-1,-19 0-15,19 0 32,-1 0-17,18 0 1,-18 0 0,36 0-1,-1-17 1,-17 17-1,0 0 1,0 0 0,0 0-16,0 0 15,-18 0 1,0 0-16,-17 0 16,35 0-1,-36-36 1,36 36-1,0 0 17,18 0-17,-1 0 1,-17 0 0,0 0-1,0 0 1,-18 0-16,36 0 15,-53 0-15,17 0 16,35 0 0,-17 0-1,-35 0 1,17 0 0,-17 0-1,52 0 1,36 0-1,-18 0 17,-35 0-17,0 0 1,-35 0 0,17 0-1,36 0 1,-1 0-1,1 0 1,-18 0 0,-18 0-1,0 0 1,18 0 0,0 0-1,35 0 1,1 0-1,-72 0 1,19 18 0,-1-18-16,0 0 15,0 18 1,54-18 0,-37 0-1,-16 0 1,-1 0-1,36 0 1,-1 0 0,-35 17-1,18-17 1,18 18 0,-36-18-16,53 0 15,-52 0 1,-1 0-16,18 0 15,0 0 17,35 0-17,-35 0 1,0 0 0,17 0-1,-34 0 1,17 0-1,17 0 1,1 0 0,-18 0-16,17 0 15,-52 18 1,35-18-16,-36 17 16,36 1-1,-18-18 1,-17 0-1,106 18 17,-54-18-17,-35 0 1,18 0 0,-17 0-1,-1 0 1,-17 0-16,70 0 15,-35 0 1,17 0 0,-52 0-1,17 0 17,-17 0-17,17 0-15,-17 0 16,52 0-1,-52-18 17,35 18-17,-18 0 1,18 0 0,-18 0-1,36 0 1,-54 0-1,-17-18 329,0-17-328,0 17 15,0 1-15,0-1-1,0 0 1,0 1 0,36-1-1,-36 1 1,0-1-1,0 0 1,0 1 0,0-19-16,17 19 15,-17-1 32,0 0-31,18 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8.70968" units="1/cm"/>
          <inkml:channelProperty channel="Y" name="resolution" value="36.9863" units="1/cm"/>
          <inkml:channelProperty channel="T" name="resolution" value="1" units="1/dev"/>
        </inkml:channelProperties>
      </inkml:inkSource>
      <inkml:timestamp xml:id="ts0" timeString="2022-11-07T10:47:59.422"/>
    </inkml:context>
    <inkml:brush xml:id="br0">
      <inkml:brushProperty name="width" value="0.05292" units="cm"/>
      <inkml:brushProperty name="height" value="0.05292" units="cm"/>
      <inkml:brushProperty name="color" value="#00B0F0"/>
    </inkml:brush>
  </inkml:definitions>
  <inkml:trace contextRef="#ctx0" brushRef="#br0">6879 7497 0,'0'17'110,"18"-17"-95,17 0 1,0 0 0,1 0-1,-1 0 1,-17 0-1,17 0 1,-18 0 0,19 0-1,-19 0 17,19 0-17,-19 0 1,19 0-1,-19 0 1,36 18 15,-35-18-31,-1 0 16,19 0 0,17 0-1,0 35 1,-18-35-1,18 0 1,17 18 15,-34-18-15,-1 17 0,18-17-1,17 18 1,-34-18-1,34 18 1,-17-18 0,-35 0-1,35 0 1,17 0 0,-35 0-1,18 0 1,-17 0-1,-19 0-15,36 0 16,-18 17 0,36 19-1,0-36 1,-36 0 0,18 0-1,0 0 1,0 0-1,17 0 1,-52 0 0,17 0-1,-17 0 1,52 0 0,-17 0-1,0 0 1,-18 0-1,18 0 1,-35 0 15,0 0-15,-1 0 0,1 0-1,0 0 1,-1 0-1,18 0 1,1 0 0,-19 0-16,19 0 15,-19 0 1,1 0-16,0 0 16,17 0-1,-18 0 1,19 0 15,-19 0-31,1 0 31,17 0-15,36 0 0,-18 0-1,17 0 1,-17 0-16,-35 0 15,17 0 1,-17 0 0,-1 0 77,19 0-77,-19 0 0,1 0-1,0 17 345,-18 1-345,0-1 1,0 1 15,0 0 0,0-1-15,0 1 15,17-18-15,-17 18 0,0 17 46,0-17-46,0-1 15,0 1-15,0 0-1,18-1 1,-18 18 156</inkml:trace>
  <inkml:trace contextRef="#ctx0" brushRef="#br0" timeOffset="3383.9926">10178 7885 0,'0'-18'188,"35"18"-157,-35-18-31,18 18 31,-1 0-15,1 0-1,-18-17 1,35 17 0,-17 0-1,17-18 1,-17 18-16,-1 0 15,19-18-15,-19 1 16,1 17 0,0 0-1,17 0 17,-18 0-17,1 0-15,17 0 16,18 0-1,-17-18 1,-1 18 15,18-18-15,-18 18 0,-17 0-1,-1 0 1,1 0-1,0 0 1,17 0 0,-18 0-1,19 0 1,-19 0 0,1 0-1,0 0 1,35 0-1,-18 0-15,18 0 16,-18 0 0,0 0-1,1 0 1,69 0 0,-87 0-1,35 0 1,-18 0-1,1 0 1,16 0 0,1 0-1,18 0 1,-36 0 0,1 0-16,-1 0 15,18 0 1,-36 0-16,19 18 15,-1-18 48,-17 35-47,-1-35-1,1 0-15,-1 0 16,19 18-1,34 0 1,-34-1 0,16 1-1,-16 17 1,-1-35 15,-17 18-15,17-18-16,-17 18 15,17-1 1,-17 1 15,-1-18-15,1 0 0,-1 17-1,1-17 1,35 18-1,-35 0-15,17-18 16,0 17 0,-35 1-1,18-18 1,-18 18 0,17-18-1,1 17 1,0 1 15,-1-18-15,-17 18-1,36-18 1,-36 35 46,0-18-46,17 1 0,1-18-1,0 18-15,-18-1 32,17-17-17,1 36 32,-18-19-31</inkml:trace>
  <inkml:trace contextRef="#ctx0" brushRef="#br0" timeOffset="5671.0336">13476 7885 0,'0'17'250,"0"1"-219,0 0-15,0-1-1,-18-17-15,18 18 79,0 17-64,-17-35 16,17 18-15,-18-1 0,18 1 15,-17 0-15,17-1 15,0 1-31,-18-18 31,18 18-15,-18-1 15,18 1-15,-17-1-1,-1 19 1,0-19-1,1-17 17,-1 0-32,0 18 31,1 0-15,17-1 15,-18-17-16,1 0 1,17 18 15,-18-18-15,18 18 0</inkml:trace>
  <inkml:trace contextRef="#ctx0" brushRef="#br0" timeOffset="9208.2512">13511 7885 0,'18'0'218,"0"17"-202,-1-17 0,1 18-1,-18 0 1,18-1-16,-1 1 31,1-1-15,0 19-1,-1-19 17,-17 1-17,18-18 1,-18 18-1,17-18 1,-17 17 15,0 1-31,18 0 16,0-18 0,-18 17-1,17 1 1,-17-1-1,18 1 95,0 0-95,-18-1 1,0 19 0,17-36-1,-17 17 1</inkml:trace>
  <inkml:trace contextRef="#ctx0" brushRef="#br0" timeOffset="11695.8362">14534 7743 0,'-17'18'281,"-1"0"-234,1-18-15,17 17-17,-18 1 1,0 0-1,1-18 1,17 17 0,-18-17-1,18 18 32,-18 0-31,1-18-16,-1 17 31,18 1-15,-35 0-1,35-1 32,-18 1-31,1-18 15,17 17-15,-18 1 15,0-18-31,18 18 16,-17-1 15,-1 1-16,0-18 17,18 18-17,-17-18 17,-1 17-1,-17 1 0,17 0-15,-17-1 15,17 1 47,1-1-31,-19 1 0</inkml:trace>
  <inkml:trace contextRef="#ctx0" brushRef="#br0" timeOffset="13895.0221">14676 7708 0,'-18'0'250,"18"18"-188,0-1-62,0 1 16,18 0 0,-18-1-1,17-17 1,-17 18-1,0 0 17,18-1-17,-18 1-15,0 0 32,17-1-17,-17 1 1,18-18-16,-18 18 78,18-18-62,-18 35-1,17-18 16,-17 1 1,18 0-17,-18-1 1,18 1 31,-1 0-32,-17-1 17,18-17 61,-18 18-77,0 0 0</inkml:trace>
  <inkml:trace contextRef="#ctx0" brushRef="#br0" timeOffset="17280.3139">15028 7832 0,'36'17'187,"-36"1"-171,0 0-1,0-1 1,0 1-16,17-18 16,-17 18-1,0-1 1,0 1-1,36-1 32,-36 1-15,0 0-17,0-1 16,0 1-15,0 0 0,0-1 15,0 1 0,0 0 16,0-1-31,0 1-1,0-1 1,0 1 0,0 0-1,-18-1 1,18 1 31,0 0-47,0-1 15,-18 19 17,1-36-17,17 17 1,0 1-1,0-1 17,0 1-17,-18-18 1,18 18 0,0-1-1,0 1 1,0 0-1,0 17 1,-35 0 0,35-17-1,0 0 17,0-1-32,-18 18 15,18-17 16,0 0-31,0-1 16,0 1 15,-35 17-15,35 1 0,-18-19-1,18 1 1,0-1-1,0 19 1,0-19 0,0 1 15,0 17-31,0-17 31,0 17 32,0-17-48,0 17 204,18-35-188,-18 18-31,17-18 16,1 0 0,0 0-1,-1 0 1,1 0-1,0 0 1,-1 0 0,1 0 187,35 17-188,0-17 1,-18 18-16,0-18 16,18 0-1,-35 18 1,-1-18 15,1 0-15,0 0-1,-1 0 1,1 0 0,0 0-1,-1 17 1,1-17 0,0 0 15,17 0-16,-17 0 1,17 0 0,-18 18-1,1-18 17,0 18-32,-1-18 15,1 0 16,0 0-15,-1 0 0,1 0-1,0 0 1,-18 17-16,17-34 391,-17-1-376,0-35-15</inkml:trace>
  <inkml:trace contextRef="#ctx0" brushRef="#br0" timeOffset="21903.9791">15011 7726 0,'17'0'187,"1"0"-187,17 0 16,-17 0-16,52 0 15,-52 17 17,0-17-1,-1 0-15,19 0-1,17 18 1,17 0-1,-35-1 1,18-17 0,-17 18-1,-19-18 1,1 0 31,17 0-32,-17 18-15,35-1 16,0 1 15,-36-18-15,1 0 687,0 0-656,-18 18-31,17-18-1,1 0 516,-1 17-218,-17 1-282,0 0-15,0-1-16,0 1 31,0-1-31,0 1 31,0 0-15,18-18 0,-18 17-1,0 19 16,0-19-15,18-17 0,-18 18-1,0 17 17,0-17 14,0-1-30,0 1 0,0 0-1,17-18 32,-17 17-31,0 1-1,0 0 1,0-1 15,0 1-15,0 0 46,0-1-46,0 1 0,0-1-1,0 19 32,0-19-16,0 19-15,18-19 15,-18 1 1,0 0-17,0-1 16,0 1-31,0 0 16,0-1 31,0 1-16,0-1-15,0 1 46,0 0-46,0-1 0,0 1-1,0 0 1,0-1 15,0 1-15,0 0-1,0-1 17,0 1-17,0-1 1,0 1 31,0 17-16,0-17-15,0 17 15,0-17-16,0 0-15,0-1 63,-18-17-47,18 18-1,-17 17 16,17-17 1,0-1-1,0 1-15,-18 0 62,0-18-47</inkml:trace>
  <inkml:trace contextRef="#ctx0" brushRef="#br0" timeOffset="48735.8936">6897 9031 0,'17'0'156,"1"18"-140,-18-1-16,0 1 31,0 17-31,18-35 16,-18 36-1,0-19 1,0 1 47,0 0-48,35-1-15,-35 1 16,0-1-1,18 1 1,-18 17 47,35-17 77,-17 17-124,-1-17 15,-17 0-15,18-18-16,-1 0 187,1 0-140,0 0-47,-1 17 16,19-17-1,-19 18-15,19-18 16,52 17 0,-18 1-1,-52-18 16,0 0-31,-1 0 32,1 0-17,0 18 1,-1-18 15,1 0-15,-1 0-16,1 0 15,35 0-15,-18 0 16,1 0 0,-1 0-1,-18 0 1,19 0 0,17 0-1,-36 0 1,36 0-1,35 0 1,-52 0 15,34 0-15,-17 0 0,0 0-1,-35 0 1,17 0-1,0-18 1,36 18 0,-54 0-1,54 0 1,-18 0 0,18 0-1,-54 0 1,18 0-1,1 0-15,17 0 32,-36 0-17,36 0 1,18 0 0,-18 0-1,17 0 1,-17 0-1,0 0 1,-18 0 0,-17 0-1,17 0 1,1 0 0,-19 0-16,36 0 15,-35 0 1,-1 0-1,1 0-15,17 0 16,1 0 15,52 0-15,0 0 0,-18 0-1,-52 0 1,17 0-1,-17 0 1,0 0 0,-1 0-16,36 0 15,-35 0 1,70 0 0,-53 0-16,18 0 15,18-18 1,-18 18-1,17 0 1,1 0 15,17 0-15,-35 0 0,88 0-1,-123 0-15,17 0 16,-17 0-16,17 0 0,-17 0 15,34 0 1,-34 0 0,17 0-1,18 0 1,0 0 15,-35 0-31,35 0 16,-18 0-1,-17 0 1,17 0 15,-17 0-15,35 0 0,-18 0-1,53 0 1,-17 0-1,17 0 1,-18 0 0,-52 0-1,17 0 1,-17 0 0,17 0-1,-17 0 1,35 0-16,-36 0 15,19 0-15,-1 0 16,18 0-16,0 0 31,17 0-15,-17 0 0,0 0-1,-35 0 1,17 0-1,-17 0 1,35 0 0,-18 0-1,35 0 1,-52 0 0,17 0-16,1 0 15,-19 0 1,1 18-16,70-18 15,-53 0 1,106 0 15,-88 0-15,-35 0 0,17 18-1,-17-18 16,0 17-15,-1-17 0,71 0-1,-17 18 17,-53-18-32,-1 0 15,1 0 16,0 0-15,-1 0-16,1 0 31,17 0-15,18 0 0,-35 0-1,17 0 1,-17 0-16,34 18 15,-34-18 17,0 0-17,-1 0 1,19 0 0,-1 0-1,0 0 1,0 0 15,-17 0-15,35-18-1,-18 18 1,-17 0 109,0 0-109,-1 0-16,19-18 15,-1 18 1,-18 0-1,1 0 1,0 0 328,-1 0-329,19 0 689,-19 0-704,1-35 15,0 35 548,-18-18-470,0 1-77,0-1-16,0 1 31,0-1 204,0 0-173,0-17-62,35-36 16,-18 54 249,-17-1 501</inkml:trace>
</inkml:ink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321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517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730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3953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833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508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35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768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767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762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237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05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80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7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58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22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518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F0B38CE-C9ED-41E5-905E-9C3E8EEF8426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C530FBA-5088-4AAC-9D9D-63EA5142AE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45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5" Type="http://schemas.openxmlformats.org/officeDocument/2006/relationships/customXml" Target="../ink/ink7.xml"/><Relationship Id="rId4" Type="http://schemas.openxmlformats.org/officeDocument/2006/relationships/image" Target="../media/image22.emf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11" Type="http://schemas.openxmlformats.org/officeDocument/2006/relationships/image" Target="../media/image15.png"/><Relationship Id="rId5" Type="http://schemas.openxmlformats.org/officeDocument/2006/relationships/customXml" Target="../ink/ink10.xml"/><Relationship Id="rId10" Type="http://schemas.openxmlformats.org/officeDocument/2006/relationships/image" Target="../media/image25.emf"/><Relationship Id="rId4" Type="http://schemas.openxmlformats.org/officeDocument/2006/relationships/image" Target="../media/image22.emf"/><Relationship Id="rId9" Type="http://schemas.openxmlformats.org/officeDocument/2006/relationships/customXml" Target="../ink/ink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13" Type="http://schemas.openxmlformats.org/officeDocument/2006/relationships/image" Target="../media/image15.png"/><Relationship Id="rId3" Type="http://schemas.openxmlformats.org/officeDocument/2006/relationships/customXml" Target="../ink/ink13.xml"/><Relationship Id="rId7" Type="http://schemas.openxmlformats.org/officeDocument/2006/relationships/customXml" Target="../ink/ink15.xml"/><Relationship Id="rId12" Type="http://schemas.openxmlformats.org/officeDocument/2006/relationships/image" Target="../media/image26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11" Type="http://schemas.openxmlformats.org/officeDocument/2006/relationships/customXml" Target="../ink/ink17.xml"/><Relationship Id="rId5" Type="http://schemas.openxmlformats.org/officeDocument/2006/relationships/customXml" Target="../ink/ink14.xml"/><Relationship Id="rId10" Type="http://schemas.openxmlformats.org/officeDocument/2006/relationships/image" Target="../media/image25.emf"/><Relationship Id="rId4" Type="http://schemas.openxmlformats.org/officeDocument/2006/relationships/image" Target="../media/image22.emf"/><Relationship Id="rId9" Type="http://schemas.openxmlformats.org/officeDocument/2006/relationships/customXml" Target="../ink/ink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7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5" Type="http://schemas.openxmlformats.org/officeDocument/2006/relationships/customXml" Target="../ink/ink5.xml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7230" y="2294002"/>
            <a:ext cx="702734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Состав слова</a:t>
            </a:r>
            <a:endParaRPr lang="ru-RU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350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731520"/>
            <a:ext cx="7356763" cy="524250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Рукописный ввод 2"/>
              <p14:cNvContentPartPr/>
              <p14:nvPr/>
            </p14:nvContentPartPr>
            <p14:xfrm>
              <a:off x="2476440" y="2698920"/>
              <a:ext cx="3238920" cy="73692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7080" y="2689560"/>
                <a:ext cx="3257640" cy="75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Рукописный ввод 3"/>
              <p14:cNvContentPartPr/>
              <p14:nvPr/>
            </p14:nvContentPartPr>
            <p14:xfrm>
              <a:off x="5943600" y="2705040"/>
              <a:ext cx="2400840" cy="717840"/>
            </p14:xfrm>
          </p:contentPart>
        </mc:Choice>
        <mc:Fallback xmlns="">
          <p:pic>
            <p:nvPicPr>
              <p:cNvPr id="4" name="Рукописный ввод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34240" y="2695680"/>
                <a:ext cx="2419560" cy="73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Рукописный ввод 4"/>
              <p14:cNvContentPartPr/>
              <p14:nvPr/>
            </p14:nvContentPartPr>
            <p14:xfrm>
              <a:off x="2451240" y="3429000"/>
              <a:ext cx="6388200" cy="730440"/>
            </p14:xfrm>
          </p:contentPart>
        </mc:Choice>
        <mc:Fallback xmlns="">
          <p:pic>
            <p:nvPicPr>
              <p:cNvPr id="5" name="Рукописный ввод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41880" y="3419640"/>
                <a:ext cx="6406920" cy="74916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95437" y="4712976"/>
            <a:ext cx="1444877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4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731520"/>
            <a:ext cx="7356763" cy="524250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Рукописный ввод 2"/>
              <p14:cNvContentPartPr/>
              <p14:nvPr/>
            </p14:nvContentPartPr>
            <p14:xfrm>
              <a:off x="2476440" y="2698920"/>
              <a:ext cx="3238920" cy="73692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7080" y="2689560"/>
                <a:ext cx="3257640" cy="75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Рукописный ввод 3"/>
              <p14:cNvContentPartPr/>
              <p14:nvPr/>
            </p14:nvContentPartPr>
            <p14:xfrm>
              <a:off x="5943600" y="2705040"/>
              <a:ext cx="2400840" cy="717840"/>
            </p14:xfrm>
          </p:contentPart>
        </mc:Choice>
        <mc:Fallback xmlns="">
          <p:pic>
            <p:nvPicPr>
              <p:cNvPr id="4" name="Рукописный ввод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34240" y="2695680"/>
                <a:ext cx="2419560" cy="73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Рукописный ввод 4"/>
              <p14:cNvContentPartPr/>
              <p14:nvPr/>
            </p14:nvContentPartPr>
            <p14:xfrm>
              <a:off x="2451240" y="3429000"/>
              <a:ext cx="6388200" cy="730440"/>
            </p14:xfrm>
          </p:contentPart>
        </mc:Choice>
        <mc:Fallback xmlns="">
          <p:pic>
            <p:nvPicPr>
              <p:cNvPr id="5" name="Рукописный ввод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41880" y="3419640"/>
                <a:ext cx="6406920" cy="74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Рукописный ввод 5"/>
              <p14:cNvContentPartPr/>
              <p14:nvPr/>
            </p14:nvContentPartPr>
            <p14:xfrm>
              <a:off x="2438280" y="4159080"/>
              <a:ext cx="6217200" cy="654480"/>
            </p14:xfrm>
          </p:contentPart>
        </mc:Choice>
        <mc:Fallback xmlns="">
          <p:pic>
            <p:nvPicPr>
              <p:cNvPr id="6" name="Рукописный ввод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428920" y="4149720"/>
                <a:ext cx="6235920" cy="67320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86877" y="4621536"/>
            <a:ext cx="1444877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7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731520"/>
            <a:ext cx="7356763" cy="524250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Рукописный ввод 2"/>
              <p14:cNvContentPartPr/>
              <p14:nvPr/>
            </p14:nvContentPartPr>
            <p14:xfrm>
              <a:off x="2476440" y="2698920"/>
              <a:ext cx="3238920" cy="73692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7080" y="2689560"/>
                <a:ext cx="3257640" cy="75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Рукописный ввод 3"/>
              <p14:cNvContentPartPr/>
              <p14:nvPr/>
            </p14:nvContentPartPr>
            <p14:xfrm>
              <a:off x="5943600" y="2705040"/>
              <a:ext cx="2400840" cy="717840"/>
            </p14:xfrm>
          </p:contentPart>
        </mc:Choice>
        <mc:Fallback xmlns="">
          <p:pic>
            <p:nvPicPr>
              <p:cNvPr id="4" name="Рукописный ввод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34240" y="2695680"/>
                <a:ext cx="2419560" cy="73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Рукописный ввод 4"/>
              <p14:cNvContentPartPr/>
              <p14:nvPr/>
            </p14:nvContentPartPr>
            <p14:xfrm>
              <a:off x="2451240" y="3429000"/>
              <a:ext cx="6388200" cy="730440"/>
            </p14:xfrm>
          </p:contentPart>
        </mc:Choice>
        <mc:Fallback xmlns="">
          <p:pic>
            <p:nvPicPr>
              <p:cNvPr id="5" name="Рукописный ввод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41880" y="3419640"/>
                <a:ext cx="6406920" cy="74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Рукописный ввод 5"/>
              <p14:cNvContentPartPr/>
              <p14:nvPr/>
            </p14:nvContentPartPr>
            <p14:xfrm>
              <a:off x="2438280" y="4159080"/>
              <a:ext cx="6217200" cy="654480"/>
            </p14:xfrm>
          </p:contentPart>
        </mc:Choice>
        <mc:Fallback xmlns="">
          <p:pic>
            <p:nvPicPr>
              <p:cNvPr id="6" name="Рукописный ввод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428920" y="4149720"/>
                <a:ext cx="6235920" cy="67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Рукописный ввод 6"/>
              <p14:cNvContentPartPr/>
              <p14:nvPr/>
            </p14:nvContentPartPr>
            <p14:xfrm>
              <a:off x="2438280" y="4807080"/>
              <a:ext cx="7004520" cy="705240"/>
            </p14:xfrm>
          </p:contentPart>
        </mc:Choice>
        <mc:Fallback xmlns="">
          <p:pic>
            <p:nvPicPr>
              <p:cNvPr id="7" name="Рукописный ввод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428920" y="4797720"/>
                <a:ext cx="7023240" cy="72396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Рисунок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928935" y="4679725"/>
            <a:ext cx="1444877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79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" b="45927"/>
          <a:stretch/>
        </p:blipFill>
        <p:spPr>
          <a:xfrm>
            <a:off x="1002549" y="820622"/>
            <a:ext cx="6496050" cy="27039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04662" y="972589"/>
            <a:ext cx="32087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Ответ:</a:t>
            </a:r>
          </a:p>
          <a:p>
            <a:r>
              <a:rPr lang="ru-RU" sz="3600" b="1" dirty="0" smtClean="0"/>
              <a:t>Подземный</a:t>
            </a:r>
          </a:p>
          <a:p>
            <a:r>
              <a:rPr lang="ru-RU" sz="3600" b="1" dirty="0" smtClean="0"/>
              <a:t>бездельники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51745" r="54266" b="36120"/>
          <a:stretch/>
        </p:blipFill>
        <p:spPr>
          <a:xfrm>
            <a:off x="1002549" y="3399906"/>
            <a:ext cx="2970934" cy="6068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t="62385" r="71029" b="24815"/>
          <a:stretch/>
        </p:blipFill>
        <p:spPr>
          <a:xfrm>
            <a:off x="4136447" y="3445626"/>
            <a:ext cx="1881967" cy="640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t="74187"/>
          <a:stretch/>
        </p:blipFill>
        <p:spPr>
          <a:xfrm>
            <a:off x="1002549" y="4085706"/>
            <a:ext cx="6496050" cy="129081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Рукописный ввод 6"/>
              <p14:cNvContentPartPr/>
              <p14:nvPr/>
            </p14:nvContentPartPr>
            <p14:xfrm>
              <a:off x="8223120" y="1562040"/>
              <a:ext cx="2699280" cy="1188000"/>
            </p14:xfrm>
          </p:contentPart>
        </mc:Choice>
        <mc:Fallback xmlns="">
          <p:pic>
            <p:nvPicPr>
              <p:cNvPr id="7" name="Рукописный ввод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13760" y="1552680"/>
                <a:ext cx="2718000" cy="120672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09018" y="4422031"/>
            <a:ext cx="1444877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9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804" y="756805"/>
            <a:ext cx="6438900" cy="4762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90015" y="881149"/>
            <a:ext cx="41064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</a:t>
            </a:r>
          </a:p>
          <a:p>
            <a:r>
              <a:rPr lang="ru-RU" sz="3200" b="1" dirty="0" smtClean="0"/>
              <a:t>Фруктовые, тропинка,  лесник, сладкий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3997" y="4480220"/>
            <a:ext cx="1444877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13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3164" y="1047404"/>
            <a:ext cx="937675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Однокоренные слова</a:t>
            </a:r>
            <a:r>
              <a:rPr lang="ru-RU" sz="2400" dirty="0"/>
              <a:t> - это близкие по значению слова, имеющие общий корень</a:t>
            </a:r>
            <a:r>
              <a:rPr lang="ru-RU" sz="2400" dirty="0" smtClean="0"/>
              <a:t>. Могут относится к разным частям речи.</a:t>
            </a:r>
          </a:p>
          <a:p>
            <a:endParaRPr lang="ru-RU" sz="2400" dirty="0"/>
          </a:p>
          <a:p>
            <a:r>
              <a:rPr lang="ru-RU" sz="2400" dirty="0" smtClean="0"/>
              <a:t>Например</a:t>
            </a:r>
            <a:r>
              <a:rPr lang="ru-RU" sz="2400" dirty="0"/>
              <a:t>: Лес, лесок, лесник, лесной, лесистый, безлесье, перелесок, полесье. </a:t>
            </a:r>
            <a:endParaRPr lang="ru-RU" sz="2400" dirty="0" smtClean="0"/>
          </a:p>
          <a:p>
            <a:endParaRPr lang="ru-RU" sz="2400" dirty="0"/>
          </a:p>
          <a:p>
            <a:endParaRPr lang="ru-RU" b="1" dirty="0" smtClean="0"/>
          </a:p>
          <a:p>
            <a:r>
              <a:rPr lang="ru-RU" sz="2800" b="1" i="1" dirty="0" smtClean="0"/>
              <a:t>Форма </a:t>
            </a:r>
            <a:r>
              <a:rPr lang="ru-RU" sz="2800" b="1" i="1" dirty="0"/>
              <a:t>слова</a:t>
            </a:r>
            <a:r>
              <a:rPr lang="ru-RU" sz="2800" dirty="0"/>
              <a:t> - это варианты одного и того же </a:t>
            </a:r>
            <a:r>
              <a:rPr lang="ru-RU" sz="2800" b="1" dirty="0" smtClean="0"/>
              <a:t>слова</a:t>
            </a:r>
            <a:r>
              <a:rPr lang="ru-RU" sz="2800" dirty="0" smtClean="0"/>
              <a:t>, отличаются окончанием.</a:t>
            </a:r>
          </a:p>
          <a:p>
            <a:endParaRPr lang="ru-RU" sz="2800" dirty="0"/>
          </a:p>
          <a:p>
            <a:r>
              <a:rPr lang="ru-RU" sz="2800" dirty="0" smtClean="0"/>
              <a:t>Например</a:t>
            </a:r>
            <a:r>
              <a:rPr lang="ru-RU" sz="2800" dirty="0"/>
              <a:t>: Лес, леса, из леса, по лесу, в лес, за лесом, в лесу.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1097" r="29633"/>
          <a:stretch/>
        </p:blipFill>
        <p:spPr>
          <a:xfrm>
            <a:off x="615142" y="4642756"/>
            <a:ext cx="939338" cy="158485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Рукописный ввод 2"/>
              <p14:cNvContentPartPr/>
              <p14:nvPr/>
            </p14:nvContentPartPr>
            <p14:xfrm>
              <a:off x="1854360" y="2197080"/>
              <a:ext cx="8496360" cy="308016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45000" y="2187720"/>
                <a:ext cx="8515080" cy="309888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480" y="-3829396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9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441" y="4721523"/>
            <a:ext cx="1119527" cy="14963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63782" y="922713"/>
            <a:ext cx="6018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Потренируемся.</a:t>
            </a:r>
          </a:p>
          <a:p>
            <a:r>
              <a:rPr lang="ru-RU" dirty="0" smtClean="0"/>
              <a:t>Распредели словосочетания в таблицу: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9933"/>
              </p:ext>
            </p:extLst>
          </p:nvPr>
        </p:nvGraphicFramePr>
        <p:xfrm>
          <a:off x="1732742" y="1742131"/>
          <a:ext cx="8128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78094600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445919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Формы</a:t>
                      </a:r>
                      <a:r>
                        <a:rPr lang="ru-RU" baseline="0" dirty="0" smtClean="0"/>
                        <a:t> слова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Однокоренные слова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783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298997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87979" y="2901141"/>
            <a:ext cx="98090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Лесная-лесной, море-моряк, бегун-бегать, поле - у поля,  берёза- берёзы, белый- белеть, снег –снежок, пою - поёшь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4901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3782" y="922713"/>
            <a:ext cx="6018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Потренируемся.</a:t>
            </a:r>
          </a:p>
          <a:p>
            <a:r>
              <a:rPr lang="ru-RU" dirty="0" smtClean="0"/>
              <a:t>Распредели словосочетания в таблицу: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090828"/>
              </p:ext>
            </p:extLst>
          </p:nvPr>
        </p:nvGraphicFramePr>
        <p:xfrm>
          <a:off x="1732742" y="1742131"/>
          <a:ext cx="4064000" cy="3017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780946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Формы</a:t>
                      </a:r>
                      <a:r>
                        <a:rPr lang="ru-RU" sz="2400" b="1" baseline="0" dirty="0" smtClean="0"/>
                        <a:t> слова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783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Лесная-лесной, поле - у поля, берёза- берёзы, пою – поёшь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2989971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5067" y="4654788"/>
            <a:ext cx="1444877" cy="1438781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258825"/>
              </p:ext>
            </p:extLst>
          </p:nvPr>
        </p:nvGraphicFramePr>
        <p:xfrm>
          <a:off x="5876020" y="1741241"/>
          <a:ext cx="4269047" cy="30563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69047">
                  <a:extLst>
                    <a:ext uri="{9D8B030D-6E8A-4147-A177-3AD203B41FA5}">
                      <a16:colId xmlns:a16="http://schemas.microsoft.com/office/drawing/2014/main" val="3881809269"/>
                    </a:ext>
                  </a:extLst>
                </a:gridCol>
              </a:tblGrid>
              <a:tr h="41922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Однокоренные слова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6943892"/>
                  </a:ext>
                </a:extLst>
              </a:tr>
              <a:tr h="259918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/>
                        <a:t>море-моряк,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/>
                        <a:t>бегун-бегать, белый- белеть,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/>
                        <a:t>снег -снежок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092607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Рукописный ввод 7"/>
              <p14:cNvContentPartPr/>
              <p14:nvPr/>
            </p14:nvContentPartPr>
            <p14:xfrm>
              <a:off x="2311560" y="2362320"/>
              <a:ext cx="5848560" cy="2076840"/>
            </p14:xfrm>
          </p:contentPart>
        </mc:Choice>
        <mc:Fallback xmlns="">
          <p:pic>
            <p:nvPicPr>
              <p:cNvPr id="8" name="Рукописный ввод 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2200" y="2352960"/>
                <a:ext cx="5867280" cy="209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033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884" y="672204"/>
            <a:ext cx="6500553" cy="54533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r="30154"/>
          <a:stretch/>
        </p:blipFill>
        <p:spPr>
          <a:xfrm>
            <a:off x="774122" y="1034675"/>
            <a:ext cx="1570067" cy="20288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4357" y="3904634"/>
            <a:ext cx="2220883" cy="222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12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8472" y="964276"/>
            <a:ext cx="9185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Потренируемся.</a:t>
            </a:r>
          </a:p>
          <a:p>
            <a:r>
              <a:rPr lang="ru-RU" dirty="0" smtClean="0"/>
              <a:t>Запишите слова. Найди в каждой группе лишнее слово и зачеркните его.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88473" y="1995055"/>
            <a:ext cx="7306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</a:t>
            </a:r>
            <a:r>
              <a:rPr lang="ru-RU" sz="2800" b="1" dirty="0" smtClean="0"/>
              <a:t>гора, пригорок , гореть</a:t>
            </a:r>
            <a:endParaRPr lang="ru-RU" sz="28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281054" y="2294314"/>
            <a:ext cx="1039091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88472" y="2884516"/>
            <a:ext cx="4031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</a:t>
            </a:r>
            <a:r>
              <a:rPr lang="ru-RU" sz="2800" b="1" dirty="0" smtClean="0"/>
              <a:t>Лето, лётчик, лететь</a:t>
            </a:r>
            <a:endParaRPr lang="ru-RU" b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620982" y="3150524"/>
            <a:ext cx="706582" cy="16625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88472" y="3707958"/>
            <a:ext cx="4314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3) </a:t>
            </a:r>
            <a:r>
              <a:rPr lang="ru-RU" sz="2800" b="1" dirty="0" smtClean="0"/>
              <a:t>кора, корка, покорить</a:t>
            </a:r>
            <a:endParaRPr lang="ru-RU" sz="2400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749040" y="4031672"/>
            <a:ext cx="1454727" cy="831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63040" y="4838007"/>
            <a:ext cx="4829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4) сыр, сырость,  сырный</a:t>
            </a:r>
            <a:endParaRPr lang="ru-RU" sz="2400" b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585258" y="5083540"/>
            <a:ext cx="1064029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8" name="Picture 2" descr="Смайлик гиф анимация картинки: Анимация к презентации. Обхватывает голову  руками. Непри... скачать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96154" y="436916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01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1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731520"/>
            <a:ext cx="7356763" cy="52425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3256" y="4721289"/>
            <a:ext cx="1444877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9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731520"/>
            <a:ext cx="7356763" cy="524250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Рукописный ввод 2"/>
              <p14:cNvContentPartPr/>
              <p14:nvPr/>
            </p14:nvContentPartPr>
            <p14:xfrm>
              <a:off x="2476440" y="2698920"/>
              <a:ext cx="3238920" cy="73692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7080" y="2689560"/>
                <a:ext cx="3257640" cy="75564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8441" y="4779478"/>
            <a:ext cx="1444877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6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731520"/>
            <a:ext cx="7356763" cy="524250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Рукописный ввод 2"/>
              <p14:cNvContentPartPr/>
              <p14:nvPr/>
            </p14:nvContentPartPr>
            <p14:xfrm>
              <a:off x="2476440" y="2698920"/>
              <a:ext cx="3238920" cy="73692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7080" y="2689560"/>
                <a:ext cx="3257640" cy="75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Рукописный ввод 3"/>
              <p14:cNvContentPartPr/>
              <p14:nvPr/>
            </p14:nvContentPartPr>
            <p14:xfrm>
              <a:off x="5943600" y="2705040"/>
              <a:ext cx="2400840" cy="717840"/>
            </p14:xfrm>
          </p:contentPart>
        </mc:Choice>
        <mc:Fallback xmlns="">
          <p:pic>
            <p:nvPicPr>
              <p:cNvPr id="4" name="Рукописный ввод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34240" y="2695680"/>
                <a:ext cx="2419560" cy="73656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12062" y="4671413"/>
            <a:ext cx="1444877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72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293</TotalTime>
  <Words>205</Words>
  <Application>Microsoft Office PowerPoint</Application>
  <PresentationFormat>Широкоэкранный</PresentationFormat>
  <Paragraphs>33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</dc:creator>
  <cp:lastModifiedBy>4</cp:lastModifiedBy>
  <cp:revision>17</cp:revision>
  <dcterms:created xsi:type="dcterms:W3CDTF">2022-11-07T08:09:19Z</dcterms:created>
  <dcterms:modified xsi:type="dcterms:W3CDTF">2022-11-10T09:52:00Z</dcterms:modified>
</cp:coreProperties>
</file>