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C63D-3719-4FBF-BE6A-0BE4956B9D3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B42F-AEF6-49D4-918C-F4FF811A0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91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C63D-3719-4FBF-BE6A-0BE4956B9D3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B42F-AEF6-49D4-918C-F4FF811A0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450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C63D-3719-4FBF-BE6A-0BE4956B9D3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B42F-AEF6-49D4-918C-F4FF811A0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733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C63D-3719-4FBF-BE6A-0BE4956B9D3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B42F-AEF6-49D4-918C-F4FF811A0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408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C63D-3719-4FBF-BE6A-0BE4956B9D3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B42F-AEF6-49D4-918C-F4FF811A0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242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C63D-3719-4FBF-BE6A-0BE4956B9D3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B42F-AEF6-49D4-918C-F4FF811A0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211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C63D-3719-4FBF-BE6A-0BE4956B9D3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B42F-AEF6-49D4-918C-F4FF811A0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350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C63D-3719-4FBF-BE6A-0BE4956B9D3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B42F-AEF6-49D4-918C-F4FF811A0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816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C63D-3719-4FBF-BE6A-0BE4956B9D3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B42F-AEF6-49D4-918C-F4FF811A0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584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C63D-3719-4FBF-BE6A-0BE4956B9D3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B42F-AEF6-49D4-918C-F4FF811A0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550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4C63D-3719-4FBF-BE6A-0BE4956B9D3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B42F-AEF6-49D4-918C-F4FF811A0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451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4C63D-3719-4FBF-BE6A-0BE4956B9D3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6B42F-AEF6-49D4-918C-F4FF811A0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824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6375" t="19556" r="14625" b="12222"/>
          <a:stretch/>
        </p:blipFill>
        <p:spPr>
          <a:xfrm>
            <a:off x="967616" y="355283"/>
            <a:ext cx="9700384" cy="63093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30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14709" t="17910" r="36074" b="25174"/>
          <a:stretch/>
        </p:blipFill>
        <p:spPr>
          <a:xfrm rot="16200000">
            <a:off x="4947904" y="-3044896"/>
            <a:ext cx="2296189" cy="82637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13294" t="57512" r="30408" b="27960"/>
          <a:stretch/>
        </p:blipFill>
        <p:spPr>
          <a:xfrm>
            <a:off x="1964138" y="2369996"/>
            <a:ext cx="8263721" cy="238106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l="12586" t="80199" r="31824" b="4676"/>
          <a:stretch/>
        </p:blipFill>
        <p:spPr>
          <a:xfrm>
            <a:off x="1964138" y="4885999"/>
            <a:ext cx="8263721" cy="185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53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6280" y="283400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/>
              <a:t>УЗНАТЬ </a:t>
            </a:r>
            <a:br>
              <a:rPr lang="ru-RU" sz="9600" b="1" dirty="0"/>
            </a:br>
            <a:r>
              <a:rPr lang="ru-RU" sz="9600" b="1" dirty="0"/>
              <a:t>НАУЧИТЬСЯ</a:t>
            </a:r>
            <a:br>
              <a:rPr lang="ru-RU" sz="9600" b="1" dirty="0"/>
            </a:br>
            <a:endParaRPr lang="ru-RU" sz="9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126479"/>
            <a:ext cx="10515600" cy="50483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056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021080"/>
            <a:ext cx="10515600" cy="9439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latin typeface="+mn-lt"/>
              </a:rPr>
              <a:t>План выполнения </a:t>
            </a:r>
            <a:br>
              <a:rPr lang="ru-RU" sz="6000" b="1" dirty="0" smtClean="0">
                <a:latin typeface="+mn-lt"/>
              </a:rPr>
            </a:br>
            <a:r>
              <a:rPr lang="ru-RU" sz="6000" b="1" dirty="0" smtClean="0">
                <a:latin typeface="+mn-lt"/>
              </a:rPr>
              <a:t>изделия</a:t>
            </a:r>
            <a:r>
              <a:rPr lang="ru-RU" dirty="0" smtClean="0">
                <a:latin typeface="+mn-lt"/>
              </a:rPr>
              <a:t> 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20240" y="2208848"/>
            <a:ext cx="900684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/>
              <a:t>1</a:t>
            </a:r>
            <a:r>
              <a:rPr lang="ru-RU" sz="4800" dirty="0" smtClean="0"/>
              <a:t>. Выполнение строчки стежков;</a:t>
            </a:r>
            <a:endParaRPr lang="ru-RU" sz="4800" dirty="0"/>
          </a:p>
          <a:p>
            <a:pPr marL="0" indent="0">
              <a:buNone/>
            </a:pPr>
            <a:r>
              <a:rPr lang="ru-RU" sz="4800" dirty="0"/>
              <a:t>2. </a:t>
            </a:r>
            <a:r>
              <a:rPr lang="ru-RU" sz="4800" dirty="0" smtClean="0"/>
              <a:t>Подбор инструментов и материалов для работы;</a:t>
            </a:r>
            <a:endParaRPr lang="ru-RU" sz="4800" dirty="0"/>
          </a:p>
          <a:p>
            <a:pPr marL="0" indent="0">
              <a:buNone/>
            </a:pPr>
            <a:r>
              <a:rPr lang="ru-RU" sz="4800" dirty="0"/>
              <a:t>3</a:t>
            </a:r>
            <a:r>
              <a:rPr lang="ru-RU" sz="4800" dirty="0" smtClean="0"/>
              <a:t>. Разметка ткани.</a:t>
            </a:r>
            <a:endParaRPr lang="ru-RU" sz="48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052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3080" y="221806"/>
            <a:ext cx="8931931" cy="6587299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6995160" y="3703320"/>
            <a:ext cx="259080" cy="9144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327449" y="3838530"/>
            <a:ext cx="259080" cy="9144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7619354" y="3962400"/>
            <a:ext cx="259080" cy="9144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282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23</Words>
  <Application>Microsoft Office PowerPoint</Application>
  <PresentationFormat>Широкоэкранный</PresentationFormat>
  <Paragraphs>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УЗНАТЬ  НАУЧИТЬСЯ </vt:lpstr>
      <vt:lpstr>План выполнения  изделия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3</cp:revision>
  <dcterms:created xsi:type="dcterms:W3CDTF">2022-04-04T13:20:53Z</dcterms:created>
  <dcterms:modified xsi:type="dcterms:W3CDTF">2022-04-07T15:03:29Z</dcterms:modified>
</cp:coreProperties>
</file>