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0E7"/>
    <a:srgbClr val="F8CAAA"/>
    <a:srgbClr val="FFE79B"/>
    <a:srgbClr val="F5BC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presProps" Target="presProps.xml" /><Relationship Id="rId3" Type="http://schemas.openxmlformats.org/officeDocument/2006/relationships/slide" Target="slides/slide2.xml" /><Relationship Id="rId21" Type="http://schemas.openxmlformats.org/officeDocument/2006/relationships/tableStyles" Target="tableStyle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CF24-6079-40CF-AF11-7324F66C8C48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93CA-FFF1-40F3-80CF-B40C3F275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903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CF24-6079-40CF-AF11-7324F66C8C48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93CA-FFF1-40F3-80CF-B40C3F275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405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CF24-6079-40CF-AF11-7324F66C8C48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93CA-FFF1-40F3-80CF-B40C3F275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522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CF24-6079-40CF-AF11-7324F66C8C48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93CA-FFF1-40F3-80CF-B40C3F275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255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CF24-6079-40CF-AF11-7324F66C8C48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93CA-FFF1-40F3-80CF-B40C3F275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32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CF24-6079-40CF-AF11-7324F66C8C48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93CA-FFF1-40F3-80CF-B40C3F275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793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CF24-6079-40CF-AF11-7324F66C8C48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93CA-FFF1-40F3-80CF-B40C3F275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416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CF24-6079-40CF-AF11-7324F66C8C48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93CA-FFF1-40F3-80CF-B40C3F275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82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CF24-6079-40CF-AF11-7324F66C8C48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93CA-FFF1-40F3-80CF-B40C3F275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332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CF24-6079-40CF-AF11-7324F66C8C48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93CA-FFF1-40F3-80CF-B40C3F275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453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CF24-6079-40CF-AF11-7324F66C8C48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993CA-FFF1-40F3-80CF-B40C3F275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104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rgbClr val="FFE79B"/>
          </a:fgClr>
          <a:bgClr>
            <a:srgbClr val="FDF0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2CF24-6079-40CF-AF11-7324F66C8C48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993CA-FFF1-40F3-80CF-B40C3F275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228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27238739" TargetMode="External" /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27238392" TargetMode="External" /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Строение тела человека.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класс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88415" y="6211669"/>
            <a:ext cx="2803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Подготовила: Симашева Анастасия 4 Нач Б</a:t>
            </a:r>
          </a:p>
        </p:txBody>
      </p:sp>
    </p:spTree>
    <p:extLst>
      <p:ext uri="{BB962C8B-B14F-4D97-AF65-F5344CB8AC3E}">
        <p14:creationId xmlns:p14="http://schemas.microsoft.com/office/powerpoint/2010/main" val="485523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220" y="964310"/>
            <a:ext cx="8008620" cy="517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329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140" y="927354"/>
            <a:ext cx="8291132" cy="503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516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9-47.userapi.com/impg/6HNS-FDXhX0PEuAnRh35o2qbW4wT_MAv7Sx71w/dSTl7fsf2kQ.jpg?size=761x352&amp;quality=95&amp;sign=e32f08b423c2a3b14c235aa8c5e1caca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576" y="1080198"/>
            <a:ext cx="7248525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880" y="5725257"/>
            <a:ext cx="1755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Шея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99032" y="5725257"/>
            <a:ext cx="1325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Голова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68396" y="5744451"/>
            <a:ext cx="1545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Живот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13148" y="5744451"/>
            <a:ext cx="1453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Нога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8484" y="5744451"/>
            <a:ext cx="1110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Грудь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00416" y="5718132"/>
            <a:ext cx="1161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Спина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884664" y="5725257"/>
            <a:ext cx="1773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Туловище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1490472" y="1810512"/>
            <a:ext cx="2331720" cy="640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1472184" y="1572768"/>
            <a:ext cx="2167128" cy="14173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1828800" y="2414016"/>
            <a:ext cx="2194560" cy="20189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3822192" y="3720402"/>
            <a:ext cx="118872" cy="15191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7068312" y="2281428"/>
            <a:ext cx="3154680" cy="2240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4613148" y="2030286"/>
            <a:ext cx="5088636" cy="24027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4398264" y="585216"/>
            <a:ext cx="1115568" cy="1445070"/>
          </a:xfrm>
          <a:prstGeom prst="straightConnector1">
            <a:avLst/>
          </a:prstGeom>
          <a:ln w="19050">
            <a:solidFill>
              <a:schemeClr val="tx1"/>
            </a:solidFill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 flipV="1">
            <a:off x="4526280" y="2578608"/>
            <a:ext cx="5184648" cy="18543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35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08 -0.03357 L -0.02708 -0.03334 C -0.0306 -0.03449 -0.03411 -0.03542 -0.03763 -0.03635 C -0.03867 -0.03658 -0.03984 -0.03658 -0.04062 -0.03774 C -0.04258 -0.04028 -0.04414 -0.04399 -0.04583 -0.04699 L -0.0526 -0.05903 C -0.05338 -0.06042 -0.05404 -0.06204 -0.05482 -0.06297 L -0.05716 -0.06574 C -0.05937 -0.07176 -0.06003 -0.07454 -0.06536 -0.07778 C -0.06614 -0.07801 -0.06693 -0.07848 -0.06758 -0.07894 C -0.06836 -0.07963 -0.06901 -0.08102 -0.06979 -0.08172 C -0.07057 -0.08241 -0.07135 -0.08241 -0.07213 -0.08311 C -0.07409 -0.08473 -0.07617 -0.08635 -0.07812 -0.08843 C -0.07891 -0.08912 -0.07956 -0.09028 -0.08034 -0.09098 C -0.08125 -0.09167 -0.08229 -0.0919 -0.08333 -0.09236 C -0.08906 -0.09422 -0.09219 -0.09491 -0.09753 -0.0963 C -0.09857 -0.09723 -0.09948 -0.09838 -0.10052 -0.09908 C -0.10156 -0.09954 -0.10273 -0.09931 -0.10351 -0.10024 C -0.10443 -0.10116 -0.10495 -0.10324 -0.10586 -0.1044 C -0.10651 -0.1051 -0.10742 -0.1051 -0.10807 -0.10556 C -0.10885 -0.10649 -0.1095 -0.10787 -0.11029 -0.10834 C -0.11198 -0.10926 -0.1138 -0.10926 -0.11549 -0.10973 C -0.12096 -0.11111 -0.11836 -0.11088 -0.12148 -0.11088 " pathEditMode="relative" rAng="0" ptsTypes="AAAAAAAAAAAAAAAAAAAAA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0.00023 L 8.33333E-7 0.00023 C -0.00872 -0.02176 -0.00182 -0.00324 -0.00599 -0.01713 C -0.00638 -0.01875 -0.00716 -0.01991 -0.00755 -0.0213 C -0.00807 -0.02408 -0.00846 -0.02685 -0.00899 -0.02963 C -0.01146 -0.0625 -0.00781 -0.01852 -0.0112 -0.04792 C -0.01211 -0.05602 -0.01276 -0.06412 -0.01354 -0.07176 C -0.01563 -0.0956 -0.0151 -0.09213 -0.01641 -0.12107 C -0.01628 -0.14398 -0.01615 -0.1669 -0.01576 -0.18982 C -0.01576 -0.19051 -0.01497 -0.21343 -0.01419 -0.21783 C -0.01393 -0.21968 -0.01315 -0.22084 -0.01276 -0.22223 C -0.00964 -0.2338 -0.01471 -0.21875 -0.01055 -0.23056 C -0.01029 -0.23611 -0.01029 -0.24213 -0.00977 -0.24746 C -0.00951 -0.24954 -0.00833 -0.25116 -0.0082 -0.25324 C -0.00729 -0.28033 -0.00755 -0.30741 -0.00677 -0.33473 C -0.00599 -0.35949 -0.00547 -0.35162 -0.00456 -0.36852 C -0.00339 -0.38773 -0.00547 -0.38033 -0.00221 -0.38935 C -0.00195 -0.39144 -0.00182 -0.39329 -0.00156 -0.39491 C -0.00104 -0.39838 -0.00039 -0.40162 8.33333E-7 -0.4051 C 0.00039 -0.40857 0.00052 -0.41227 0.00078 -0.41621 C 0.00247 -0.44491 0.00078 -0.43426 0.00299 -0.44723 C 0.00325 -0.45324 0.00312 -0.45949 0.00378 -0.46528 C 0.00534 -0.47894 0.00807 -0.48797 0.01042 -0.50047 C 0.01237 -0.51042 0.0099 -0.50232 0.01276 -0.51042 C 0.01432 -0.52199 0.01237 -0.51042 0.01497 -0.52014 C 0.01536 -0.52153 0.01536 -0.52315 0.01575 -0.52431 C 0.01732 -0.53033 0.01719 -0.52639 0.01797 -0.53287 C 0.01875 -0.53982 0.0194 -0.54699 0.02018 -0.55371 C 0.0207 -0.55857 0.02096 -0.5632 0.02174 -0.56783 C 0.02226 -0.57084 0.02305 -0.57338 0.02318 -0.57639 C 0.02357 -0.58426 0.02318 -0.59236 0.02318 -0.6 " pathEditMode="relative" rAng="0" ptsTypes="AAAAAAAAAAAAAAAAAAAAAAAAAAAAA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" y="-2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0.0007 L -4.16667E-7 -0.00047 C -0.00208 0.00162 -0.00378 0.00509 -0.00612 0.00625 C -0.00977 0.00856 -0.01029 0.00347 -0.01133 -0.0007 C -0.01445 -0.01412 -0.0112 -0.00162 -0.01432 -0.01945 C -0.01497 -0.02292 -0.0224 -0.06181 -0.02409 -0.07292 C -0.02461 -0.07639 -0.025 -0.07963 -0.02565 -0.0831 C -0.02825 -0.09792 -0.0319 -0.11227 -0.03385 -0.12755 C -0.0349 -0.13542 -0.03529 -0.14352 -0.03685 -0.1507 C -0.03737 -0.15324 -0.03789 -0.15556 -0.03841 -0.15787 C -0.03893 -0.16088 -0.03919 -0.16366 -0.03984 -0.16667 C -0.04206 -0.17662 -0.04479 -0.18658 -0.04661 -0.19699 C -0.04687 -0.19815 -0.047 -0.19977 -0.0474 -0.20116 C -0.04779 -0.20324 -0.04844 -0.2051 -0.04883 -0.20695 C -0.04961 -0.21019 -0.05026 -0.21389 -0.05117 -0.21713 C -0.05195 -0.22014 -0.05325 -0.22246 -0.05417 -0.2257 C -0.05586 -0.23264 -0.05768 -0.23912 -0.05937 -0.24584 C -0.05977 -0.24746 -0.05977 -0.24885 -0.06016 -0.25047 C -0.06055 -0.25232 -0.0612 -0.25417 -0.06159 -0.25602 C -0.06354 -0.26551 -0.06497 -0.27547 -0.06693 -0.28496 C -0.06719 -0.28635 -0.06797 -0.28773 -0.06836 -0.28912 C -0.06888 -0.29121 -0.06953 -0.29283 -0.06992 -0.29491 C -0.07057 -0.29861 -0.07044 -0.30162 -0.07135 -0.30486 C -0.07174 -0.30672 -0.07253 -0.30787 -0.07292 -0.30949 C -0.07318 -0.31065 -0.07331 -0.31227 -0.0737 -0.31366 C -0.07643 -0.32616 -0.07409 -0.31366 -0.07591 -0.32361 C -0.07643 -0.35764 -0.075 -0.39144 -0.07734 -0.42454 C -0.07773 -0.42871 -0.08333 -0.42755 -0.08333 -0.42732 " pathEditMode="relative" rAng="0" ptsTypes="AAAAAAAAAAAAAAAAAAAAAAAAAA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7" y="-2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63 -0.03635 L -0.01263 -0.03611 C -0.01524 -0.03959 -0.01732 -0.04399 -0.02019 -0.04584 C -0.02591 -0.04908 -0.01888 -0.04468 -0.02474 -0.04977 C -0.02644 -0.05139 -0.02826 -0.05232 -0.02995 -0.05371 C -0.03073 -0.0544 -0.03138 -0.05579 -0.03216 -0.05649 C -0.04245 -0.06598 -0.0392 -0.06412 -0.04571 -0.06713 C -0.04649 -0.06806 -0.04727 -0.06875 -0.04792 -0.06968 C -0.04909 -0.0713 -0.05261 -0.07732 -0.05469 -0.07917 C -0.05742 -0.08149 -0.06016 -0.08357 -0.06289 -0.08565 C -0.06394 -0.08658 -0.06498 -0.0875 -0.06589 -0.08843 C -0.06667 -0.08912 -0.06745 -0.09028 -0.06823 -0.09098 C -0.06992 -0.0926 -0.07175 -0.09352 -0.07344 -0.09514 C -0.07865 -0.09977 -0.0724 -0.0963 -0.07865 -0.09908 C -0.08295 -0.10301 -0.0875 -0.10625 -0.09141 -0.11111 C -0.09219 -0.11204 -0.09284 -0.11297 -0.09375 -0.11366 C -0.09545 -0.11528 -0.09727 -0.11621 -0.09896 -0.1176 C -0.10417 -0.12223 -0.09792 -0.11899 -0.10417 -0.12176 C -0.11185 -0.12963 -0.10808 -0.12454 -0.1155 -0.13774 L -0.11771 -0.14167 C -0.11849 -0.14306 -0.11901 -0.14491 -0.11992 -0.14561 C -0.12591 -0.15024 -0.12344 -0.14861 -0.12748 -0.15093 C -0.12891 -0.15371 -0.13008 -0.15695 -0.1319 -0.15903 C -0.13321 -0.16042 -0.13438 -0.16181 -0.13568 -0.16297 C -0.13646 -0.16366 -0.13724 -0.16366 -0.13789 -0.16436 C -0.14375 -0.16945 -0.13685 -0.16505 -0.14245 -0.16829 C -0.14805 -0.1757 -0.14297 -0.16991 -0.14766 -0.17361 C -0.15039 -0.1757 -0.15313 -0.17894 -0.15599 -0.18033 C -0.15742 -0.18102 -0.15899 -0.18125 -0.16042 -0.18172 C -0.1612 -0.18241 -0.16185 -0.18357 -0.16263 -0.18426 C -0.1638 -0.18542 -0.16693 -0.18635 -0.16797 -0.18704 C -0.17591 -0.19074 -0.17071 -0.18912 -0.17995 -0.19098 C -0.18099 -0.1919 -0.1819 -0.19283 -0.18295 -0.19352 C -0.18373 -0.19422 -0.18451 -0.19422 -0.18516 -0.19491 C -0.18594 -0.19561 -0.18659 -0.19699 -0.1875 -0.19769 C -0.18841 -0.19838 -0.18946 -0.19838 -0.1905 -0.19885 C -0.19115 -0.19931 -0.19193 -0.19977 -0.19271 -0.20024 C -0.19323 -0.20162 -0.19349 -0.20324 -0.19414 -0.20417 C -0.19532 -0.20556 -0.1974 -0.20463 -0.19792 -0.20695 C -0.19896 -0.21111 -0.19792 -0.21574 -0.19792 -0.22014 " pathEditMode="relative" rAng="0" ptsTypes="AAAAAAAAAAAAAAAAAAAAAAAAAAAAAAAAAAAAAA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97" y="-9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5 -0.03727 L -0.01185 -0.03704 C -0.01094 -0.04236 -0.01029 -0.04746 -0.00924 -0.05209 C -0.00898 -0.05394 -0.00794 -0.05486 -0.00768 -0.05671 C -0.00703 -0.05996 -0.00716 -0.06366 -0.00677 -0.0669 C -0.00638 -0.0706 -0.00573 -0.07384 -0.00508 -0.07732 C -0.00547 -0.09167 -0.0056 -0.10602 -0.00599 -0.12037 C -0.00612 -0.12477 -0.00625 -0.1294 -0.00677 -0.13357 C -0.00703 -0.13588 -0.00807 -0.1375 -0.00846 -0.13959 C -0.01002 -0.14746 -0.01107 -0.15556 -0.01263 -0.1632 C -0.01302 -0.16528 -0.0138 -0.16713 -0.01432 -0.16921 C -0.01497 -0.17222 -0.01536 -0.17523 -0.01601 -0.17801 C -0.01745 -0.1963 -0.01601 -0.1831 -0.02018 -0.20764 C -0.02044 -0.20972 -0.0207 -0.21158 -0.02096 -0.21366 C -0.02161 -0.21852 -0.02174 -0.22361 -0.02266 -0.22847 C -0.02292 -0.23009 -0.02383 -0.23125 -0.02435 -0.23287 C -0.02474 -0.23426 -0.02487 -0.23588 -0.02513 -0.23727 C -0.0263 -0.24421 -0.02708 -0.25139 -0.02851 -0.2581 C -0.02877 -0.25972 -0.02969 -0.26088 -0.03008 -0.2625 C -0.03047 -0.26389 -0.0306 -0.26551 -0.03099 -0.2669 C -0.0319 -0.2706 -0.0332 -0.27384 -0.03424 -0.27732 C -0.0345 -0.2794 -0.03476 -0.28125 -0.03516 -0.28334 C -0.03672 -0.29283 -0.0401 -0.31134 -0.0401 -0.31111 C -0.04036 -0.31482 -0.04049 -0.31852 -0.04088 -0.32176 C -0.04141 -0.32523 -0.04206 -0.32871 -0.04258 -0.33218 C -0.04349 -0.33866 -0.0444 -0.34491 -0.04505 -0.35139 C -0.04831 -0.38148 -0.04531 -0.36204 -0.04844 -0.39884 C -0.0487 -0.40232 -0.04948 -0.40579 -0.05013 -0.40926 C -0.04987 -0.43935 -0.05 -0.46945 -0.04922 -0.49954 C -0.04922 -0.50185 -0.04648 -0.51621 -0.04596 -0.51875 C -0.0457 -0.52384 -0.0457 -0.52894 -0.04505 -0.53357 C -0.04492 -0.53542 -0.04375 -0.53634 -0.04349 -0.5382 C -0.04232 -0.54491 -0.04193 -0.55209 -0.04088 -0.5588 C -0.04049 -0.56181 -0.03971 -0.56482 -0.03932 -0.56783 C -0.03646 -0.5882 -0.03932 -0.57662 -0.03594 -0.58843 C -0.03568 -0.59283 -0.03568 -0.59746 -0.03516 -0.60185 C -0.03489 -0.60394 -0.03346 -0.60556 -0.03346 -0.60764 C -0.03294 -0.64074 -0.03346 -0.65116 -0.03841 -0.68033 C -0.03867 -0.68195 -0.03958 -0.68334 -0.0401 -0.68472 C -0.04036 -0.68727 -0.04062 -0.68982 -0.04088 -0.69213 C -0.04154 -0.69607 -0.04375 -0.70533 -0.04427 -0.70695 C -0.04648 -0.71435 -0.04661 -0.71088 -0.04844 -0.71736 C -0.04883 -0.71875 -0.0487 -0.7206 -0.04922 -0.72176 C -0.05013 -0.72408 -0.05182 -0.72523 -0.0526 -0.72778 C -0.05547 -0.73634 -0.05833 -0.74491 -0.06002 -0.7544 C -0.06068 -0.75741 -0.06081 -0.76065 -0.06172 -0.7632 C -0.06432 -0.77014 -0.06289 -0.76621 -0.06588 -0.77523 C -0.06627 -0.77963 -0.06641 -0.79213 -0.07005 -0.79445 L -0.07252 -0.79584 C -0.07474 -0.80162 -0.07422 -0.80209 -0.07422 -0.79584 " pathEditMode="relative" rAng="0" ptsTypes="AAAAAAAAAAAAAAAAAAAAAAAAAAAAAAAAAAAAAAAAAAAAAAAA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6" y="-38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52 -0.03657 L -0.02552 -0.03634 C -0.02539 -0.0375 -0.02226 -0.05648 -0.02148 -0.06018 C -0.01523 -0.08588 -0.02057 -0.05579 -0.01393 -0.09282 C -0.01159 -0.10579 -0.0095 -0.12315 -0.00638 -0.13565 C -0.00065 -0.15926 0.00847 -0.18055 0.01185 -0.20532 C 0.0125 -0.20926 0.01263 -0.21342 0.01354 -0.21713 C 0.0155 -0.22523 0.0181 -0.23287 0.02019 -0.24097 C 0.02136 -0.24514 0.02253 -0.24977 0.02357 -0.25417 C 0.03216 -0.2919 0.02709 -0.27778 0.03269 -0.29259 C 0.03295 -0.29467 0.03308 -0.29676 0.0336 -0.29861 C 0.03399 -0.30023 0.03477 -0.30162 0.03529 -0.30301 C 0.03581 -0.30509 0.03646 -0.30694 0.03685 -0.30903 C 0.03724 -0.31042 0.03737 -0.31204 0.03776 -0.31342 C 0.04063 -0.32384 0.04479 -0.33333 0.04688 -0.34444 C 0.04714 -0.34606 0.04727 -0.34768 0.04766 -0.34907 C 0.04831 -0.35069 0.04948 -0.35185 0.05026 -0.35347 C 0.05196 -0.35717 0.05352 -0.36134 0.05521 -0.36528 C 0.05547 -0.36667 0.0556 -0.36829 0.05599 -0.36967 C 0.05651 -0.3713 0.05716 -0.37268 0.05769 -0.37407 C 0.05886 -0.37755 0.06003 -0.38102 0.06107 -0.38449 C 0.06146 -0.38588 0.06146 -0.3875 0.06185 -0.38889 C 0.06237 -0.39051 0.06315 -0.3919 0.06354 -0.39352 C 0.06394 -0.39491 0.06394 -0.39653 0.06433 -0.39792 C 0.06511 -0.4 0.06615 -0.40162 0.06693 -0.4037 C 0.06836 -0.4081 0.06836 -0.41042 0.07019 -0.41412 L 0.07943 -0.43055 C 0.08021 -0.43194 0.08112 -0.43333 0.0819 -0.43495 C 0.08295 -0.43727 0.08399 -0.44005 0.08516 -0.44236 C 0.08594 -0.44352 0.08685 -0.44421 0.08776 -0.44537 C 0.08854 -0.44768 0.0892 -0.45046 0.09024 -0.45278 C 0.09089 -0.45393 0.09193 -0.4544 0.09271 -0.45555 C 0.09362 -0.45694 0.0944 -0.45856 0.09519 -0.46018 C 0.09636 -0.4625 0.09727 -0.46528 0.09857 -0.46736 C 0.10391 -0.47708 0.09805 -0.46273 0.10352 -0.47477 C 0.10508 -0.47824 0.10612 -0.48194 0.10769 -0.48518 C 0.10925 -0.48842 0.11107 -0.4912 0.11263 -0.49421 C 0.11354 -0.4956 0.11446 -0.49699 0.11524 -0.49861 C 0.11654 -0.50162 0.11784 -0.50463 0.1194 -0.50741 C 0.12006 -0.5088 0.1211 -0.50926 0.12188 -0.51042 C 0.12357 -0.51319 0.12513 -0.51643 0.12683 -0.51921 L 0.1319 -0.52824 C 0.13269 -0.52963 0.13347 -0.53148 0.13438 -0.53264 C 0.13542 -0.53403 0.13659 -0.53542 0.13763 -0.53704 C 0.1405 -0.54143 0.14128 -0.54467 0.1444 -0.54745 C 0.14519 -0.54815 0.14597 -0.54838 0.14688 -0.54884 C 0.153 -0.55995 0.14948 -0.55787 0.1569 -0.55787 " pathEditMode="relative" rAng="0" ptsTypes="AAAAAAAAAAAAAAAAAAAAAAAAAAAAAAAAAAAAAAAAAAAAAAA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15" y="-2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2.96296E-6 L -3.54167E-6 0.00023 C -0.00026 -0.00255 -0.0013 -0.02315 -0.00169 -0.02685 C -0.00208 -0.02963 -0.00429 -0.04005 -0.00507 -0.04306 C -0.00638 -0.04815 -0.0082 -0.05255 -0.00924 -0.05787 C -0.01093 -0.0669 -0.00898 -0.05764 -0.01172 -0.06667 C -0.01289 -0.0706 -0.0138 -0.07477 -0.0151 -0.07848 C -0.01653 -0.0831 -0.0181 -0.08542 -0.02005 -0.08889 C -0.02213 -0.09954 -0.01927 -0.08681 -0.02343 -0.09792 C -0.02395 -0.09908 -0.02382 -0.10093 -0.02422 -0.10232 C -0.02812 -0.11435 -0.02539 -0.10278 -0.02838 -0.11273 C -0.02994 -0.1176 -0.03255 -0.12755 -0.03255 -0.12732 C -0.0332 -0.13588 -0.03307 -0.14445 -0.03424 -0.15255 C -0.0345 -0.15463 -0.03606 -0.15533 -0.03672 -0.15695 C -0.03724 -0.15834 -0.03711 -0.16019 -0.03763 -0.16158 C -0.03828 -0.16366 -0.03945 -0.16528 -0.0401 -0.16736 C -0.04101 -0.17014 -0.04179 -0.17338 -0.04257 -0.17639 C -0.04401 -0.18843 -0.04349 -0.18125 -0.04349 -0.19838 " pathEditMode="relative" rAng="0" ptsTypes="AAAAAAAAAAAAAAAAAA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" y="-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learningapps.org/qrcode.php?id=p9imeqack2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650" y="708024"/>
            <a:ext cx="5579269" cy="5579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31153" y="6488668"/>
            <a:ext cx="5149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https://learningapps.org/view27238739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859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dirty="0"/>
              <a:t>*Кроссворд.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040" y="1690688"/>
            <a:ext cx="2616200" cy="435133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/>
              <a:t>Сердце</a:t>
            </a:r>
          </a:p>
          <a:p>
            <a:pPr marL="514350" indent="-514350">
              <a:buAutoNum type="arabicPeriod"/>
            </a:pPr>
            <a:r>
              <a:rPr lang="ru-RU" dirty="0"/>
              <a:t>Печень</a:t>
            </a:r>
          </a:p>
          <a:p>
            <a:pPr marL="514350" indent="-514350">
              <a:buAutoNum type="arabicPeriod"/>
            </a:pPr>
            <a:r>
              <a:rPr lang="ru-RU" dirty="0"/>
              <a:t>Легкие</a:t>
            </a:r>
          </a:p>
          <a:p>
            <a:pPr marL="514350" indent="-514350">
              <a:buAutoNum type="arabicPeriod"/>
            </a:pPr>
            <a:r>
              <a:rPr lang="ru-RU" dirty="0"/>
              <a:t>Желудок</a:t>
            </a:r>
          </a:p>
          <a:p>
            <a:pPr marL="514350" indent="-514350">
              <a:buAutoNum type="arabicPeriod"/>
            </a:pPr>
            <a:r>
              <a:rPr lang="ru-RU" dirty="0"/>
              <a:t>Мозг</a:t>
            </a:r>
          </a:p>
          <a:p>
            <a:pPr marL="514350" indent="-514350">
              <a:buAutoNum type="arabicPeriod"/>
            </a:pPr>
            <a:r>
              <a:rPr lang="ru-RU" dirty="0"/>
              <a:t>Кишечник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grpSp>
        <p:nvGrpSpPr>
          <p:cNvPr id="37" name="Группа 36"/>
          <p:cNvGrpSpPr/>
          <p:nvPr/>
        </p:nvGrpSpPr>
        <p:grpSpPr>
          <a:xfrm>
            <a:off x="5318760" y="1229534"/>
            <a:ext cx="6035040" cy="5273646"/>
            <a:chOff x="5323840" y="1499553"/>
            <a:chExt cx="6035040" cy="527364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067040" y="1499553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>
                  <a:solidFill>
                    <a:schemeClr val="tx1"/>
                  </a:solidFill>
                </a:rPr>
                <a:t>⁵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8067040" y="2031685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8067040" y="2571438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8067040" y="3095630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7518400" y="3095630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969760" y="3095630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>
                  <a:solidFill>
                    <a:schemeClr val="tx1"/>
                  </a:solidFill>
                </a:rPr>
                <a:t>₃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8615680" y="3095630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9164320" y="3095630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9712960" y="3104525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969760" y="2571438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969760" y="2031685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>
                  <a:solidFill>
                    <a:schemeClr val="tx1"/>
                  </a:solidFill>
                </a:rPr>
                <a:t>⁴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6969760" y="3627762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969760" y="4167515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969760" y="4691707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6969760" y="5224953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>
                  <a:solidFill>
                    <a:schemeClr val="tx1"/>
                  </a:solidFill>
                </a:rPr>
                <a:t>⁶</a:t>
              </a: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518400" y="5224953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9712960" y="5224953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8615680" y="5224953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9164320" y="5224953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8067040" y="5224953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10261600" y="5224953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0810240" y="5224953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421120" y="4170061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872480" y="4167515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323840" y="4167515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7518400" y="4167515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8067040" y="4167515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872480" y="3645869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>
                  <a:solidFill>
                    <a:schemeClr val="tx1"/>
                  </a:solidFill>
                </a:rPr>
                <a:t>₂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872480" y="4689161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5872480" y="5208261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5872480" y="5722269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872480" y="6249007"/>
              <a:ext cx="548640" cy="5241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09401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Оцени свою работу.</a:t>
            </a:r>
          </a:p>
        </p:txBody>
      </p:sp>
      <p:pic>
        <p:nvPicPr>
          <p:cNvPr id="7170" name="Picture 2" descr="https://learningapps.org/qrcode.php?id=p6vzi5d0v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535" y="1219200"/>
            <a:ext cx="5638800" cy="522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89254" y="6457421"/>
            <a:ext cx="4339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https://learningapps.org/view27238392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527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839916"/>
            <a:ext cx="1671320" cy="867728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Узнали: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0880" y="277368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Научились: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4622800"/>
            <a:ext cx="200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Оценили: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57120" y="970726"/>
            <a:ext cx="881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части тела относятся к внешнему строению, а какие – к внутреннему.</a:t>
            </a:r>
            <a:endParaRPr lang="ru-RU" sz="32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4904" y="2773680"/>
            <a:ext cx="83301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определять на своем теле места расположения внутренних органов.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67432" y="4636583"/>
            <a:ext cx="5111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свою работу на уроке.</a:t>
            </a:r>
          </a:p>
        </p:txBody>
      </p:sp>
    </p:spTree>
    <p:extLst>
      <p:ext uri="{BB962C8B-B14F-4D97-AF65-F5344CB8AC3E}">
        <p14:creationId xmlns:p14="http://schemas.microsoft.com/office/powerpoint/2010/main" val="8654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.displate.com/857x1200/displate/2019-10-03/662aeab3f7b7abaa3fbc127f511132ee_875b15516627eaaace4dad1d61aa57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839" y="528437"/>
            <a:ext cx="8074279" cy="576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188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heaclub.ru/tim/6eb96b553d45438337f0a2eaad3042a2/trafaret-sobaki-dlya-risovaniya---shablon-f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432" y="854044"/>
            <a:ext cx="7872984" cy="522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426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humbs.dreamstime.com/b/%D1%81%D0%B8%D0%BB%D1%83%D1%8D%D1%82-%D1%87%D0%B5%D0%BB%D0%BE%D0%B2%D0%B5%D1%87%D0%B5%D1%81%D0%BA%D0%BE%D0%B3%D0%BE-%D1%82%D0%B5%D0%BB%D0%B0-%D0%B2%D0%B8%D0%B4-%D1%81%D0%BF%D0%B5%D1%80%D0%B5%D0%B4%D0%B8-%D1%81-%D0%B2%D0%B8%D0%B4%D0%BE%D0%BC-%D0%BF%D0%BE%D0%B4%D1%80%D0%BE%D1%81%D1%82%D0%BA%D0%B0-%D0%B3%D0%BE%D0%BB%D0%BE%D0%B2%D0%BE%D0%B9-1798230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375" y="970851"/>
            <a:ext cx="6044185" cy="516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918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na-dache.pro/uploads/posts/2021-11/1637210096_74-na-dache-pro-p-dom-kartinki-dlya-detei-foto-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808" y="1093876"/>
            <a:ext cx="5361432" cy="490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150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4732" y="2794944"/>
            <a:ext cx="3383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32504" y="2791610"/>
            <a:ext cx="3749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Строение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45552" y="2791610"/>
            <a:ext cx="41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3852220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7840" y="2440813"/>
            <a:ext cx="9460992" cy="1325563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Строение тела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198401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768" y="2440813"/>
            <a:ext cx="10515600" cy="1325563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познакомиться с внешним и внутренним строением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323220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490216" cy="1325563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Узнаем: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2906643"/>
            <a:ext cx="3029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Научимся: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4192" y="4892039"/>
            <a:ext cx="2956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Оценим: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17520" y="759559"/>
            <a:ext cx="881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части тела относятся к внешнему строению, а какие – к внутреннему.</a:t>
            </a:r>
            <a:endParaRPr lang="ru-RU" sz="32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66744" y="3060532"/>
            <a:ext cx="83301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определять на своем теле места расположения внутренних органов.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82112" y="5038128"/>
            <a:ext cx="5111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свою работу на уроке.</a:t>
            </a:r>
          </a:p>
        </p:txBody>
      </p:sp>
    </p:spTree>
    <p:extLst>
      <p:ext uri="{BB962C8B-B14F-4D97-AF65-F5344CB8AC3E}">
        <p14:creationId xmlns:p14="http://schemas.microsoft.com/office/powerpoint/2010/main" val="908199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130</Words>
  <Application>Microsoft Office PowerPoint</Application>
  <PresentationFormat>Широкоэкранный</PresentationFormat>
  <Paragraphs>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Строение тела человека.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Строение тела человека.</vt:lpstr>
      <vt:lpstr>Цель: познакомиться с внешним и внутренним строением человека.</vt:lpstr>
      <vt:lpstr>Узнаем:</vt:lpstr>
      <vt:lpstr>Презентация PowerPoint</vt:lpstr>
      <vt:lpstr>Презентация PowerPoint</vt:lpstr>
      <vt:lpstr>Презентация PowerPoint</vt:lpstr>
      <vt:lpstr>Презентация PowerPoint</vt:lpstr>
      <vt:lpstr>*Кроссворд.</vt:lpstr>
      <vt:lpstr>Оцени свою работу.</vt:lpstr>
      <vt:lpstr>Узнали: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тела человека.</dc:title>
  <dc:creator>Учетная запись Майкрософт</dc:creator>
  <cp:lastModifiedBy>Анастасия Симашева</cp:lastModifiedBy>
  <cp:revision>17</cp:revision>
  <dcterms:created xsi:type="dcterms:W3CDTF">2022-10-30T11:08:33Z</dcterms:created>
  <dcterms:modified xsi:type="dcterms:W3CDTF">2022-11-10T14:52:51Z</dcterms:modified>
</cp:coreProperties>
</file>