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36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38B1E-0475-4EFE-9193-8A62AF7ED6F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AF1AD-F9B6-4507-B22B-EDBE06BA6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631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AF1AD-F9B6-4507-B22B-EDBE06BA669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189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210B0-7BD3-4D1B-822B-40FAB169451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4E1B3A-E704-4E23-8E39-9240EFBD39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3068960"/>
            <a:ext cx="8458200" cy="221473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Биография Толстой Татьяны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НикитичнЫ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и анализ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рассказа «Любишь - не любишь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458200" cy="22322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БЮДЖЕТНОЕ УЧРЕЖДЕНИЕ 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ПРОФЕССИОНАЛЬНОГО ОБРАЗОВАНИЕ 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ХАНТЫ-МАНСИЙСКОГО АВТОНОМНОГО ОКРУГА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«ЛАНГЕПАССКИЙ ПОЛИТЕХНИЧЕСКИЙ КОЛЛЕДЖ»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ФИЛИАЛ В ГОРОДЕ ПОКАЧИ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01175" y="5589240"/>
            <a:ext cx="4661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Руководитель: Мельник Оксана Ивановна </a:t>
            </a: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Выполнила: студентка группы ПДО-20</a:t>
            </a:r>
          </a:p>
          <a:p>
            <a:pPr algn="just"/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Тухватуллина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Лиля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00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604" y="260648"/>
            <a:ext cx="8686800" cy="838200"/>
          </a:xfrm>
        </p:spPr>
        <p:txBody>
          <a:bodyPr>
            <a:noAutofit/>
          </a:bodyPr>
          <a:lstStyle/>
          <a:p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НАСТОЯЩЕЕ ВРЕМЯ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9"/>
            <a:ext cx="8686800" cy="18002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Сейчас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Татьяна Толстая активно развивается как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блогер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и организовывает встречи с почитателями своего таланта. В 2017 году писательница побывала в Прибалтике, где провела творческий вечер для книголюбов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Татьяна Толстая После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мероприятия у литератора взяли интервью, в котором она рассказала о новостях культуры и своих творческих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планах.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https://otvet.imgsmail.ru/download/u_b3d3e3131436c433105b578b4c87ab66_8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669674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41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Анализ произведения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любишь не любишь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2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686800" cy="4525963"/>
          </a:xfrm>
          <a:ln>
            <a:solidFill>
              <a:schemeClr val="bg1"/>
            </a:solidFill>
          </a:ln>
        </p:spPr>
        <p:txBody>
          <a:bodyPr>
            <a:normAutofit fontScale="77500" lnSpcReduction="20000"/>
          </a:bodyPr>
          <a:lstStyle/>
          <a:p>
            <a:pPr marL="539496" indent="-457200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Название: «Любишь – не любишь»;</a:t>
            </a:r>
          </a:p>
          <a:p>
            <a:pPr marL="539496" indent="-457200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Жанр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рассказ;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9496" indent="-457200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Автор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Т.Н. Толстая;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9496" indent="-457200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написания: 1987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539496" indent="-457200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Эпоха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описываемая в произведении: 50-е годы ХХ века;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9496" indent="-457200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событий: Ленинград; </a:t>
            </a:r>
          </a:p>
          <a:p>
            <a:pPr marL="539496" indent="-457200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Главные герои: рассказчица, маленькая девочка лет 5-6, её няня-«француженка» Марья Ивановна. </a:t>
            </a:r>
          </a:p>
          <a:p>
            <a:pPr marL="539496" indent="-457200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Сюжет: Сюжета, как такового, в рассказе нет, это несколько зарисовок, объединенных общей темой.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9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374" y="144403"/>
            <a:ext cx="7497763" cy="1944687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Повествование ведется от лица маленькой девочки, которая не любит няню-«француженку» Марью Ивановну и не хочет с ней гулять. Толстая описывает детские впечатления от общения с Марьей Ивановной, неприятие ее вначале, а в конце некое примирение с этой странной женщиной. Но счастливого конца у рассказа нет: Марья Ивановна увольняется, но дети не расстраиваются, потому что впереди лето.</a:t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 descr="https://i.livelib.ru/workpic/1001016395/200x305/a646/workpi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.livelib.ru/workpic/1001016395/200x305/a646/workpic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.livelib.ru/workpic/1001016395/200x305/a646/workpic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.livelib.ru/workpic/1001016395/200x305/a646/workpic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Любишь - не любишь, Татьяна Толст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92896"/>
            <a:ext cx="3273152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40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908720"/>
            <a:ext cx="9036496" cy="480060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Рассказ «Любишь — не любишь» можно поставить в один ряд с рассказом «На золотом крыльце сидели» и повестью «Невидимая дева». Все три произведения раскрывают перед читателем дверь в мир детства, которое у всех людей в чем-то схоже. В рассказе мир видим маленькую девочку в возрасте упрямства и образованную, но далекую от детей даму с непростой судьбой и тяжелым характером. Это две точки координат, каждый из которых видит мир по-своему. Мир ребенка описан из первых уст: здесь и детская нелюбовь к скучной Марье Ивановне, рассказывающей про покойного дядю, и детский восторг от ярких рыночных поделок, и детское переживание болезней — с жаром, бредом, в котором перемещалась правда и вымысел. Мир Марьи Ивановны — это постылая коммунальная квартира, ненавистная воспитанница с «духом противоречия», любимый дядя, погибший молодым и её собственная, так внезапно закончившаяся молодость. </a:t>
            </a:r>
          </a:p>
        </p:txBody>
      </p:sp>
    </p:spTree>
    <p:extLst>
      <p:ext uri="{BB962C8B-B14F-4D97-AF65-F5344CB8AC3E}">
        <p14:creationId xmlns:p14="http://schemas.microsoft.com/office/powerpoint/2010/main" val="41308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2484784" y="18864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Вывод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1556792"/>
            <a:ext cx="8686800" cy="452596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Одним словом, мир Марьи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Ивановны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— это мир прошлого, в нем она живет, стараясь не включаться в окружающее её настоящее. Но есть в произведении эпизод, в котором миры двух героинь пересекаются. Это произошло, когда во время прогулки Марья Ивановна встретила свою любимую воспитанницу Катеньку — теперь уже взрослую девушку. В тот вечер девочка взглянула на свою «француженку» другими глазами, а сама Марья Ивановна стала чуть снисходительнее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воспитаннице. Однако они расстаются, о чем не жалеет ни одна, ни другая. У одной впереди одинокая старость, у другой — лето.</a:t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7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2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4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6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8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20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22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24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26" descr="https://coolsen.ru/wp-content/uploads/2021/06/107-1.jpg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660687" y="2132856"/>
            <a:ext cx="5868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внимание!!!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УЧИТЕ ЛИТЕРАТУРУ!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26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biographe.ru/wp-content/uploads/2021/05/421231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571" y="3562"/>
            <a:ext cx="2037429" cy="273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588"/>
            <a:ext cx="7019925" cy="4275137"/>
          </a:xfrm>
        </p:spPr>
        <p:txBody>
          <a:bodyPr>
            <a:noAutofit/>
          </a:bodyPr>
          <a:lstStyle/>
          <a:p>
            <a:pPr marL="82296" indent="0" algn="just" fontAlgn="base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Татьяна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Толстая – отечественная ведущая телевидения, прозаик и литературный критик.</a:t>
            </a:r>
          </a:p>
          <a:p>
            <a:pPr marL="82296" indent="0" algn="just" fontAlgn="base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Татьяна Никитична родилась 3 мая 1951 года в Ленинграде в большой семье профессора технических наук. Родственники будущей писательницы работали в сфере литературы и иностранных языков, поэтому Татьяна продолжила эту традицию, выбрав в качестве будущей профессии сферу классической филологии. В семидесятых годах она вышла замуж и переехала в другой город, в котором стала сотрудником редакции при издательстве «Наука». Посвятив этой работе почти много лет, Толстая дебютировала с критической статьей в «Вопросах литературы».</a:t>
            </a:r>
          </a:p>
          <a:p>
            <a:pPr marL="82296" indent="0" algn="just" fontAlgn="base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девяностых годах Татьяна уехала в Америку, где преподавала в местном колледже, а также писала для ведущих СМИ и проводила лекции. Через год она посвятила себя журналистике: вела рубрику в «Московских новостях», заняла место редактора журнала «Столица» и писала для газеты «Телеграф». Через восемь лет Толстая стала одним из редакторов американского «Контрапункта», а уже через несколько месяцев вернулась домой, где продолжила творческую деятельность.</a:t>
            </a:r>
          </a:p>
          <a:p>
            <a:pPr marL="82296" indent="0" algn="just" fontAlgn="base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двухтысячных годах Татьяна начала работать на телевидении в качестве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соведущей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шоу «Школа злословия», которое в 2003 году получило премию «ТЭФИ».</a:t>
            </a:r>
          </a:p>
          <a:p>
            <a:pPr marL="82296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10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252520" cy="5805488"/>
          </a:xfrm>
        </p:spPr>
        <p:txBody>
          <a:bodyPr>
            <a:noAutofit/>
          </a:bodyPr>
          <a:lstStyle/>
          <a:p>
            <a:pPr marL="82296" indent="0" fontAlgn="base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Идеи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первых работ появились еще в начале восьмидесятых после перенесенной офтальмологической операции. Именно тогда в журнале «Аврора» она опубликовала рассказ «На златом крыльце сидели…», который хорошо приняли и критики, и рядовые читатели, признав его лучшим дебютом года. После этого Татьяна продолжила активно писать и выпускать другие работы в ведущих журналах. В конце восьмидесятых годов у Толстой вышел сборник с ранее изданными и недавно созданными работами, после которого ее принимают в Союз писателей СССР.</a:t>
            </a:r>
          </a:p>
          <a:p>
            <a:pPr marL="82296" indent="0" fontAlgn="base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девяностых годах, когда Татьяна Никитична всерьез занялась журналистикой, она также продолжила работать над новыми книгами. Так, в 1998 году вышла ее совместная с сестрой книга «Сестры». Еще через два года увидел свет дебютный роман Татьяны «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Кысь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». В этот период автор становится призером Московской Международной книжной ярмарки и получает литературную премию «Триумф». Книги Толстой начинают активно переводить на европейские языки.</a:t>
            </a:r>
          </a:p>
          <a:p>
            <a:pPr marL="82296" indent="0" fontAlgn="base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Критики относят творчество Татьяны к «новой волне» авторов, которые талантливы и пишут безжалостно и резко. Самыми популярными произведениями писательницы по мнению читателей являются следующие:</a:t>
            </a:r>
          </a:p>
          <a:p>
            <a:pPr marL="82296" indent="0" fontAlgn="base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«Девушка в цвету»;</a:t>
            </a:r>
          </a:p>
          <a:p>
            <a:pPr marL="82296" indent="0" fontAlgn="base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«Легкие миры»;</a:t>
            </a:r>
          </a:p>
          <a:p>
            <a:pPr marL="82296" indent="0" fontAlgn="base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«Детский мир».</a:t>
            </a:r>
          </a:p>
          <a:p>
            <a:pPr marL="82296" indent="0" fontAlgn="base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Помимо литературы для взрослых Толстая также опубликовала первую книгу для детей, «Та самая азбука Буратино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66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Татьяна Никитична Толст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73016"/>
            <a:ext cx="356388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476672"/>
            <a:ext cx="8686800" cy="8382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ЮНОСТЬ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39146"/>
            <a:ext cx="5590728" cy="5733255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Писательница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в Ленинграде через несколько лет после окончания войны – 3 мая 1951 года. Девочка росла в колоритной семье, имена членов которой широко известны в России и за ее пределами. Дедушка по матери – уважаемый в литературных кругах переводчик и поэт Михаил Лозинский. Дед со стороны отца – автор легендарного «Золотого ключика» и фантастического романа «Гиперболоид инженера Гарина», знаменитый русский и советский литератор Алексей Толстой. Его супруга, бабушка Тани, Наталия Крандиевская – известная поэтесса. Отец Татьяны Никитичны литератором не стал, зато добился успехов в научной деятельности, став профессором-физиком.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Толстых всегда был наполнен детским смехом и весельем – в семье воспитывалось семеро мальчиков и девочек. Кроме Татьяны, на литературном поприще прославились и ее брат с сестрой. Наталья стала известной писательницей, она преподает шведский язык. Иван глубоко изучал филологию и историю, и сейчас его цитаты звучат в эфире радиостанции «Свобода». А вот брат Миша отдал предпочтение естественным наукам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политологии.С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ранних лет Таня много читала. После школы она стала студенткой филологического факультета Ленинградского университета. В стенах этого учебного заведения девушка занималась литературой и овладела двумя языками – греческим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латынью.К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моменту окончания университета в 1974 году Толстая была уже замужем за философом Андреем Лебедевым. Пара решила переехать жить в Москву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43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87408" cy="838200"/>
          </a:xfrm>
        </p:spPr>
        <p:txBody>
          <a:bodyPr>
            <a:normAutofit/>
          </a:bodyPr>
          <a:lstStyle/>
          <a:p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ЛИТЕРАТУРА И ТВ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353" y="1124744"/>
            <a:ext cx="9010761" cy="5184576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переезда молодая писательница устроилась на работу в столичное издательство «Наука» на должность корректора. Творческая биография Татьяны началась именно здесь, а ее первым шагом в мир писательства стала опубликованная в 1983 году статья «Клеем и ножницами…». До этого продолжательница династии писателей только читала и рецензировала чужие труды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Татьяна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Толстая в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молодости. Позже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Толстая призналась, что писать собственные произведения она начала при банальных обстоятельствах. В молодости Татьяне Никитичне пришлось перенести операцию на глаза, после чего она около месяца провела на больничной койке в отделении офтальмологии. Заняться было нечем, время шло медленно. Девушка решила взяться за перо – так появились первые наброски будущих книг писательницы. Первой известной работой стал рассказ «На золотом крыльце сидели…», опубликованный на страницах популярного издания «Аврора» и признанный лучшим дебютным произведением 80-х годов. Успех вдохновил Толстую, и она сочинила еще около двух десятков рассказов, изданных с 1984 по 1988 годы. Самыми читаемыми среди них стали «Охота на мамонта», «Любишь – не любишь», «Чистый лист», «Соня», «Свидание с птицей», «Река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Оккервиль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». Этим сочинениям с радостью открыли свои страницы популярные издания «Новый мир», «Октябрь» и «Знамя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16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84784"/>
            <a:ext cx="8604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Первую опубликованную книгу литератор назвала так же, как и дебютный рассказ – «На золотом крыльце сидели…». На тот момент у Татьяны Никитичны уже образовался круг почитателей, которые смогли приобрести этот сборник в 1987 году. Вскоре Толстая была удостоена чести стать членом Союза писателей СССР. Однако, литературные критики тех лет не спешили баловать молодую писательницу положительными рецензиями. В своих отзывах они ругали Татьяну за шаблонность, «густое» письмо и заумность. </a:t>
            </a:r>
          </a:p>
        </p:txBody>
      </p:sp>
    </p:spTree>
    <p:extLst>
      <p:ext uri="{BB962C8B-B14F-4D97-AF65-F5344CB8AC3E}">
        <p14:creationId xmlns:p14="http://schemas.microsoft.com/office/powerpoint/2010/main" val="27640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6632"/>
            <a:ext cx="5004048" cy="573246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Знаменитый роман Татьяны Толстой «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Кысь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» увидел свет в 2000 году. Реакция на произведение была неоднозначной, но книга быстро нашла своего читателя. В ней повествуется о жизни в России после произошедшего ядерного взрыва, когда население резко утратило интеллект. Люди «откатились» в первобытные времена, мораль и нравственность уступили место животным инстинктам. Роман уникален тем, что в нем нет ни одного положительного героя. Произведение, в котором между строк сквозит сарказм, стало настоящим хитом и получило престижную награду – литературную премию «Триумф». На основе сюжета «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Кысь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» было поставлено несколько спектаклей и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радиопостановок.В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начале 2000-х из-под пера Толстой вышло еще три сборника: «Двое», «Ночь» и «День». Книги были изданы двухсоттысячным тиражом. Вскоре на Московской Международной книжной ярмарке писательницу представили к награде в номинации «Проза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074" name="Picture 2" descr="Татьяна Никитична Толст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6632"/>
            <a:ext cx="381642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43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0333" y="85899"/>
            <a:ext cx="8686800" cy="452596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Писательство – не единственная страсть Татьяны Никитичны. Будучи отличным кулинаром, она собирает лучшие рецепты мировой кухни и публикует их на своих страничках в социальных сетях. Описание выпечки, салатов и горячих блюд можно найти в аккаунтах литератора на «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Фейсбуке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» и в «Живом журнале». Все рецепты сопровождены красочными фото, поэтому пользуются огромной популярностью у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подписчиков.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s://zimamagazine.com/wp-content/uploads/2016/02/12699074_10153713758051747_955314086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648820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38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86800" cy="838200"/>
          </a:xfrm>
        </p:spPr>
        <p:txBody>
          <a:bodyPr>
            <a:normAutofit/>
          </a:bodyPr>
          <a:lstStyle/>
          <a:p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ЛИЧНАЯ ЖИЗНЬ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4752528" cy="4525963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Являясь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интеллигентной и умной женщиной, Толстая никогда не выносит свою личную жизнь на публику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Татьяна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Никитична на всю жизнь связала себя узами брака с Андреем Лебедевым, от которого родила двоих мальчиков – Артемия и Алексея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Татьяна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Толстая с мужем Андреем Лебедевым и сыновьями Артемием и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Алексеем Первенец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Артемий Лебедев стал талантливым художником и дизайнером, чьи работы высоко ценятся в творческой среде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Младший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Алексей посвятил свою жизнь фотографии, архитектуре и компьютерному дизайну. Проживает и работает в Соединенных Штатах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s://static.sobaka.ru/images/image/01/09/38/30/_norm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859" y="1148334"/>
            <a:ext cx="413995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08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246</TotalTime>
  <Words>1726</Words>
  <Application>Microsoft Office PowerPoint</Application>
  <PresentationFormat>Экран (4:3)</PresentationFormat>
  <Paragraphs>48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Биография Толстой Татьяны НикитичнЫ и анализ рассказа «Любишь - не любишь»</vt:lpstr>
      <vt:lpstr>Презентация PowerPoint</vt:lpstr>
      <vt:lpstr>Презентация PowerPoint</vt:lpstr>
      <vt:lpstr>ДЕТСТВО И ЮНОСТЬ</vt:lpstr>
      <vt:lpstr>ЛИТЕРАТУРА И ТВ</vt:lpstr>
      <vt:lpstr>Презентация PowerPoint</vt:lpstr>
      <vt:lpstr>Презентация PowerPoint</vt:lpstr>
      <vt:lpstr>Презентация PowerPoint</vt:lpstr>
      <vt:lpstr>ЛИЧНАЯ ЖИЗНЬ</vt:lpstr>
      <vt:lpstr>В НАСТОЯЩЕЕ ВРЕМЯ</vt:lpstr>
      <vt:lpstr>Анализ произведения «любишь не любишь» </vt:lpstr>
      <vt:lpstr>Презентация PowerPoint</vt:lpstr>
      <vt:lpstr>Презентация PowerPoint</vt:lpstr>
      <vt:lpstr>                                                            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Бюджетное учреждение  профессионального образование  ХАНТЫ-МАНСИЙСКОГО АВТОНОМНОГО ОКРУГА- ЮГРЫ  ЛАНГЕПАССКИЙ ПОЛИТЕХНИЧЕСКИЙ КОЛЛЕДЖ  филиал в городе покачи</dc:title>
  <dc:creator>User</dc:creator>
  <cp:lastModifiedBy>21-1</cp:lastModifiedBy>
  <cp:revision>13</cp:revision>
  <dcterms:created xsi:type="dcterms:W3CDTF">2022-06-02T08:33:42Z</dcterms:created>
  <dcterms:modified xsi:type="dcterms:W3CDTF">2022-11-10T11:30:29Z</dcterms:modified>
</cp:coreProperties>
</file>