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76" r:id="rId8"/>
    <p:sldId id="266" r:id="rId9"/>
    <p:sldId id="268" r:id="rId10"/>
    <p:sldId id="269" r:id="rId11"/>
    <p:sldId id="270" r:id="rId12"/>
    <p:sldId id="271" r:id="rId13"/>
    <p:sldId id="272" r:id="rId14"/>
    <p:sldId id="273" r:id="rId15"/>
    <p:sldId id="277" r:id="rId16"/>
    <p:sldId id="278" r:id="rId17"/>
    <p:sldId id="279" r:id="rId18"/>
    <p:sldId id="280" r:id="rId19"/>
    <p:sldId id="281" r:id="rId20"/>
    <p:sldId id="282" r:id="rId21"/>
    <p:sldId id="28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BFDFB"/>
              </a:clrFrom>
              <a:clrTo>
                <a:srgbClr val="FBFD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500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9FCFA"/>
              </a:clrFrom>
              <a:clrTo>
                <a:srgbClr val="F9FC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75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46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5366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7744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AFBF9"/>
              </a:clrFrom>
              <a:clrTo>
                <a:srgbClr val="FAFB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454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BFCFA"/>
              </a:clrFrom>
              <a:clrTo>
                <a:srgbClr val="FBFC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477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BFCFA"/>
              </a:clrFrom>
              <a:clrTo>
                <a:srgbClr val="FBFC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208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BFCFA"/>
              </a:clrFrom>
              <a:clrTo>
                <a:srgbClr val="FBFC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268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BFCFA"/>
              </a:clrFrom>
              <a:clrTo>
                <a:srgbClr val="FBFC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492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BFCFA"/>
              </a:clrFrom>
              <a:clrTo>
                <a:srgbClr val="FBFC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536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BFCFA"/>
              </a:clrFrom>
              <a:clrTo>
                <a:srgbClr val="FBFC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9892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9FBFA"/>
              </a:clrFrom>
              <a:clrTo>
                <a:srgbClr val="F9FB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234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8563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AFDF9"/>
              </a:clrFrom>
              <a:clrTo>
                <a:srgbClr val="FAFD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110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9F9F7"/>
              </a:clrFrom>
              <a:clrTo>
                <a:srgbClr val="F9F9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212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BFDFA"/>
              </a:clrFrom>
              <a:clrTo>
                <a:srgbClr val="FBFD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292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9FBFA"/>
              </a:clrFrom>
              <a:clrTo>
                <a:srgbClr val="F9FB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851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BFDFB"/>
              </a:clrFrom>
              <a:clrTo>
                <a:srgbClr val="FBFD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4264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AFCF9"/>
              </a:clrFrom>
              <a:clrTo>
                <a:srgbClr val="FAFC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688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7F8F7"/>
              </a:clrFrom>
              <a:clrTo>
                <a:srgbClr val="F7F8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758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0</Words>
  <Application>Microsoft Office PowerPoint</Application>
  <PresentationFormat>Экран (4:3)</PresentationFormat>
  <Paragraphs>0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4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Энциклопедия для воспитателей. </dc:title>
  <dc:creator>Волкова Нина Александровна</dc:creator>
  <cp:lastModifiedBy>Нина Александровна</cp:lastModifiedBy>
  <cp:revision>22</cp:revision>
  <dcterms:modified xsi:type="dcterms:W3CDTF">2022-11-05T11:35:24Z</dcterms:modified>
</cp:coreProperties>
</file>