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339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56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697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9748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666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060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1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580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33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42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2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98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5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97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591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7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7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F0D66D4-4C55-4E49-90A8-749D9439BA35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25137-6EA8-430E-9123-7E78ED7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102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" y="2762250"/>
            <a:ext cx="7715249" cy="405765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Жестокое обращение с детьми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педагог – психолог: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Сандова И.А.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-42269"/>
            <a:ext cx="8825658" cy="8614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«Сосьвинская средняя общеобразовательная школа»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47800"/>
            <a:ext cx="5334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73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088439" cy="1400530"/>
          </a:xfrm>
        </p:spPr>
        <p:txBody>
          <a:bodyPr/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ЖЕСТОКОЕ ОБРАЩЕНИЕ С ДЕТЬМИ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все многообразие действий (и бездействий) со стороны взрослых, которые наносят вред физическому и психическому здоровью ребенка и его развитию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ОПРЕДЕЛЕНИИ ЖЕСТОКОГО ОБРАЩЕНИЯ С РЕБЕНКОМ НЕОБХОДИМО УЧИТЫВАТЬ: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актуальное состояние ребенка;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условия жизни в семье могут влиять на дальнейшее развитие и социальную адаптацию ребенка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338" y="962483"/>
            <a:ext cx="2633662" cy="2633662"/>
          </a:xfrm>
        </p:spPr>
      </p:pic>
    </p:spTree>
    <p:extLst>
      <p:ext uri="{BB962C8B-B14F-4D97-AF65-F5344CB8AC3E}">
        <p14:creationId xmlns:p14="http://schemas.microsoft.com/office/powerpoint/2010/main" val="8090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влияющие на последствия от насилия:</a:t>
            </a:r>
            <a:endParaRPr lang="ru-RU" sz="6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571750"/>
            <a:ext cx="8946541" cy="3676649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ребенка на момент совершения насилия;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периода насилия (во времени);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случаев насилия;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насилия (характер и интенсивность действий);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для ребенка сторонней поддержки;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близости родства с ребенком;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особенности ребенка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8300" y="892950"/>
            <a:ext cx="2633700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7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жестокого обращения с ребенком: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705100"/>
            <a:ext cx="2935287" cy="3543299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насилие;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Пренебрежение нуждами;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Психическое насилие;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Сексуальное насилие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912158"/>
            <a:ext cx="2667000" cy="2667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805" y="2876550"/>
            <a:ext cx="5213988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насилие </a:t>
            </a:r>
            <a:endParaRPr lang="ru-RU" sz="7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3" y="1428750"/>
            <a:ext cx="7907338" cy="4819649"/>
          </a:xfrm>
        </p:spPr>
        <p:txBody>
          <a:bodyPr>
            <a:normAutofit lnSpcReduction="10000"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Преднамеренное нанесение ребенку физических травм и телесных повреждений;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регулярных физических наказаний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«Насилие» относится к ситуациям, когда воспитатель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преднамеренно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наносит ребенку травму или причиняет ему вред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50" y="885824"/>
            <a:ext cx="29527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0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насилие 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3" y="1466850"/>
            <a:ext cx="8497888" cy="4781549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указывающие на возможное эмоциональное насилие в отношении ребенка;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Частое принижение ребенка, принимающее крайние формы;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Словесное умаление достоинства ребенка;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Безразличие со стороны родителей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насилие может быть связано с физическим насилием или неудовлетворением потребностей детей, либо выступить в качестве самостоятельного психологического феномена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072" y="869473"/>
            <a:ext cx="2711927" cy="271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Пренебрежение нуждами 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3" y="1600200"/>
            <a:ext cx="6897688" cy="4648199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нежелание или неспособность родителей или воспитателей удовлетворять основные физические и эмоциональные потребности ребенка и его потребности в безопасной среде обитания, питании и медицинском обслуживании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Неудовлетворенность потребностей может привести к нанесению серьезной травмы, устойчивому отставанию в развитии, инвалидности или смерти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50" y="933450"/>
            <a:ext cx="2495550" cy="2495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876" y="3638550"/>
            <a:ext cx="4429124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7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Сексуальное насилие 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28750"/>
            <a:ext cx="6554787" cy="565785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вовлечение зависимых, незрелых детей и подростков в сексуальную активность, которую они не полностью осознают (понимают), и не могут дать согласие, нарушают социальные (общественные) табу на семейные роли.</a:t>
            </a:r>
          </a:p>
          <a:p>
            <a:pPr marL="0" indent="0">
              <a:buNone/>
            </a:pPr>
            <a:r>
              <a:rPr 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сексуального насилия: 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Сексуальная эксплуатация детей для непосредственного удовлетворения собственных сексуальных потребностей взрослого;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Подавление детской сексуальности, его нормальных сексуальных интересов;</a:t>
            </a:r>
          </a:p>
          <a:p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Эротизация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детей, то есть создание среды, которая может искусственно стимулировать детскую сексуальность в ущерб другим задачам развития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50" y="838200"/>
            <a:ext cx="29527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1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</TotalTime>
  <Words>313</Words>
  <Application>Microsoft Office PowerPoint</Application>
  <PresentationFormat>Широкоэкранный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</vt:lpstr>
      <vt:lpstr>                Жестокое обращение с детьми       Подготовил педагог – психолог:  Сандова И.А. </vt:lpstr>
      <vt:lpstr>ЖЕСТОКОЕ ОБРАЩЕНИЕ С ДЕТЬМИ – это все многообразие действий (и бездействий) со стороны взрослых, которые наносят вред физическому и психическому здоровью ребенка и его развитию  ПРИ ОПРЕДЕЛЕНИИ ЖЕСТОКОГО ОБРАЩЕНИЯ С РЕБЕНКОМ НЕОБХОДИМО УЧИТЫВАТЬ:  - актуальное состояние ребенка; - как условия жизни в семье могут влиять на дальнейшее развитие и социальную адаптацию ребенка</vt:lpstr>
      <vt:lpstr>Факторы, влияющие на последствия от насилия:</vt:lpstr>
      <vt:lpstr>Виды жестокого обращения с ребенком:</vt:lpstr>
      <vt:lpstr>Физическое насилие </vt:lpstr>
      <vt:lpstr>Эмоциональное насилие </vt:lpstr>
      <vt:lpstr>Пренебрежение нуждами </vt:lpstr>
      <vt:lpstr>Сексуальное насилие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Жестокое обращение с детьми </dc:title>
  <dc:creator>3 ученик</dc:creator>
  <cp:lastModifiedBy>3 ученик</cp:lastModifiedBy>
  <cp:revision>7</cp:revision>
  <dcterms:created xsi:type="dcterms:W3CDTF">2022-11-02T04:45:04Z</dcterms:created>
  <dcterms:modified xsi:type="dcterms:W3CDTF">2022-11-02T05:56:43Z</dcterms:modified>
</cp:coreProperties>
</file>