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31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3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AB91F33B-836C-4B37-A366-0821C8F48820}">
          <p14:sldIdLst>
            <p14:sldId id="258"/>
            <p14:sldId id="260"/>
            <p14:sldId id="261"/>
            <p14:sldId id="262"/>
            <p14:sldId id="263"/>
            <p14:sldId id="312"/>
            <p14:sldId id="264"/>
            <p14:sldId id="265"/>
            <p14:sldId id="266"/>
            <p14:sldId id="267"/>
            <p14:sldId id="268"/>
            <p14:sldId id="269"/>
            <p14:sldId id="270"/>
            <p14:sldId id="273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60" autoAdjust="0"/>
    <p:restoredTop sz="94615" autoAdjust="0"/>
  </p:normalViewPr>
  <p:slideViewPr>
    <p:cSldViewPr>
      <p:cViewPr>
        <p:scale>
          <a:sx n="32" d="100"/>
          <a:sy n="32" d="100"/>
        </p:scale>
        <p:origin x="-2502" y="-1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7" Type="http://schemas.openxmlformats.org/officeDocument/2006/relationships/image" Target="../media/image4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g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g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g"/><Relationship Id="rId5" Type="http://schemas.openxmlformats.org/officeDocument/2006/relationships/image" Target="../media/image55.jpg"/><Relationship Id="rId4" Type="http://schemas.openxmlformats.org/officeDocument/2006/relationships/image" Target="../media/image5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g"/><Relationship Id="rId5" Type="http://schemas.openxmlformats.org/officeDocument/2006/relationships/image" Target="../media/image63.jpg"/><Relationship Id="rId4" Type="http://schemas.openxmlformats.org/officeDocument/2006/relationships/image" Target="../media/image6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jpg"/><Relationship Id="rId4" Type="http://schemas.openxmlformats.org/officeDocument/2006/relationships/image" Target="../media/image66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jpg"/><Relationship Id="rId4" Type="http://schemas.openxmlformats.org/officeDocument/2006/relationships/image" Target="../media/image6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5345" y="26064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Муниципальное бюджетное дошкольное образовательное учреждение                                                                                                                   «Детский сал №9 «Звездочка» г.                                                                                              Енисейск, ул. </a:t>
            </a:r>
            <a:r>
              <a:rPr lang="ru-RU" b="1" dirty="0" err="1" smtClean="0"/>
              <a:t>Дос</a:t>
            </a:r>
            <a:r>
              <a:rPr lang="ru-RU" b="1" dirty="0" smtClean="0"/>
              <a:t> 1/110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7505" y="2492896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Проект                                                                                              «А кто такие </a:t>
            </a:r>
            <a:r>
              <a:rPr lang="ru-RU" sz="2800" b="1" dirty="0" err="1" smtClean="0"/>
              <a:t>Фиксики</a:t>
            </a:r>
            <a:r>
              <a:rPr lang="ru-RU" sz="2800" b="1" dirty="0" smtClean="0"/>
              <a:t>- большой, большой секрет!» (Владислав и Святослав С.)                                                                 </a:t>
            </a:r>
            <a:r>
              <a:rPr lang="ru-RU" sz="2000" b="1" dirty="0" smtClean="0"/>
              <a:t>вторая младшая группа « </a:t>
            </a:r>
            <a:r>
              <a:rPr lang="ru-RU" sz="2000" b="1" dirty="0" err="1" smtClean="0"/>
              <a:t>Фиксики</a:t>
            </a:r>
            <a:r>
              <a:rPr lang="ru-RU" sz="2000" b="1" dirty="0" smtClean="0"/>
              <a:t>»  (3-4 года)</a:t>
            </a:r>
            <a:r>
              <a:rPr lang="ru-RU" sz="2800" b="1" dirty="0" smtClean="0"/>
              <a:t> </a:t>
            </a:r>
          </a:p>
          <a:p>
            <a:pPr algn="ctr"/>
            <a:r>
              <a:rPr lang="ru-RU" sz="2800" b="1" dirty="0" smtClean="0"/>
              <a:t>1 часть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35345" y="5445224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Воспитатели: Колесникова С.Н. Бойчук Н.Г.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7677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92080" y="188641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Рома с увлечением помогал   </a:t>
            </a:r>
            <a:r>
              <a:rPr lang="ru-RU" sz="2400" dirty="0" err="1" smtClean="0"/>
              <a:t>Фиксикам</a:t>
            </a:r>
            <a:r>
              <a:rPr lang="ru-RU" sz="2400" dirty="0" smtClean="0"/>
              <a:t>  дойти до своего </a:t>
            </a:r>
            <a:r>
              <a:rPr lang="ru-RU" sz="2400" dirty="0" err="1" smtClean="0"/>
              <a:t>фиксиборда</a:t>
            </a:r>
            <a:r>
              <a:rPr lang="ru-RU" sz="2400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3728" y="2852936"/>
            <a:ext cx="447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Увлекательные лабиринты находили себе место по всей группе. 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83" y="4069020"/>
            <a:ext cx="3611893" cy="27089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28" y="331162"/>
            <a:ext cx="4346448" cy="25176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427725"/>
            <a:ext cx="2514968" cy="435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40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624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02960" y="4581128"/>
            <a:ext cx="5220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Кира и Ксюша учили Софу собирать разрезные картинки.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3" y="332656"/>
            <a:ext cx="31220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 помощью числовых </a:t>
            </a:r>
            <a:r>
              <a:rPr lang="ru-RU" sz="2400" dirty="0" err="1" smtClean="0"/>
              <a:t>пазл</a:t>
            </a:r>
            <a:r>
              <a:rPr lang="ru-RU" sz="2400" dirty="0" smtClean="0"/>
              <a:t> (сделанных  </a:t>
            </a:r>
            <a:r>
              <a:rPr lang="ru-RU" sz="2400" dirty="0" err="1" smtClean="0"/>
              <a:t>Яриком</a:t>
            </a:r>
            <a:r>
              <a:rPr lang="ru-RU" sz="2400" dirty="0" smtClean="0"/>
              <a:t> с мамой) дети совершенствовали. порядковый счет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960" y="632430"/>
            <a:ext cx="4534709" cy="25912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92896"/>
            <a:ext cx="2952328" cy="388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29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626205"/>
            <a:ext cx="8136904" cy="120032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Со словами:                                                                                                              -Рома, хочешь я тебе помогу?                                                                   Виолетта  решительно принялась за дело!</a:t>
            </a:r>
            <a:endParaRPr lang="ru-RU" sz="24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092" y="2204864"/>
            <a:ext cx="5889816" cy="445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1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46"/>
            <a:ext cx="9196430" cy="69907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98215" y="5157192"/>
            <a:ext cx="45457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Семен придумал из «крепышей» сделать </a:t>
            </a:r>
            <a:r>
              <a:rPr lang="ru-RU" sz="2400" dirty="0" err="1" smtClean="0"/>
              <a:t>Фиксиков</a:t>
            </a:r>
            <a:r>
              <a:rPr lang="ru-RU" sz="2400" dirty="0" smtClean="0"/>
              <a:t>. С помощью таких забавных человечков получилась увлекательная игра.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5" y="103401"/>
            <a:ext cx="28803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Дима взяв из кукольного театра </a:t>
            </a:r>
            <a:r>
              <a:rPr lang="ru-RU" sz="2400" dirty="0" err="1" smtClean="0"/>
              <a:t>Фиксиков</a:t>
            </a:r>
            <a:r>
              <a:rPr lang="ru-RU" sz="2400" dirty="0" smtClean="0"/>
              <a:t>, сделанных с помощью пробок, предложил детям поиграть в настольные игры.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062" y="362816"/>
            <a:ext cx="2982858" cy="24267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82144"/>
            <a:ext cx="2731008" cy="16093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827" y="2008030"/>
            <a:ext cx="2523341" cy="33193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60" y="3534023"/>
            <a:ext cx="4484609" cy="259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9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8298" y="116632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 первый раз пробовали аппликацию из нового  для детей  материала – губки для посуды. Дети были в восторге.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57" y="3438521"/>
            <a:ext cx="2048256" cy="26944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113" y="976907"/>
            <a:ext cx="2048256" cy="26883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282" y="3429000"/>
            <a:ext cx="2048256" cy="26883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538" y="1403666"/>
            <a:ext cx="2048256" cy="269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08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260648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Центр творчества «В гостях у </a:t>
            </a:r>
            <a:r>
              <a:rPr lang="ru-RU" sz="2400" b="1" dirty="0" err="1" smtClean="0">
                <a:solidFill>
                  <a:prstClr val="black"/>
                </a:solidFill>
              </a:rPr>
              <a:t>Файер</a:t>
            </a:r>
            <a:r>
              <a:rPr lang="ru-RU" sz="2400" dirty="0" err="1" smtClean="0">
                <a:solidFill>
                  <a:prstClr val="black"/>
                </a:solidFill>
              </a:rPr>
              <a:t>а</a:t>
            </a:r>
            <a:r>
              <a:rPr lang="ru-RU" sz="2400" dirty="0" smtClean="0">
                <a:solidFill>
                  <a:prstClr val="black"/>
                </a:solidFill>
              </a:rPr>
              <a:t>»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3672408" cy="48418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28" y="1471602"/>
            <a:ext cx="3668436" cy="484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0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35796" y="133754"/>
            <a:ext cx="4284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Малышам очень нравится рисовать ватными палочками.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70" y="1556792"/>
            <a:ext cx="2408338" cy="41819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556792"/>
            <a:ext cx="2483768" cy="43128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556792"/>
            <a:ext cx="2417672" cy="418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45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516" y="0"/>
            <a:ext cx="919551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90068" y="6011694"/>
            <a:ext cx="3563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- Ну помоги мне, Света.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011694"/>
            <a:ext cx="471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-</a:t>
            </a:r>
            <a:r>
              <a:rPr lang="ru-RU" sz="2400" dirty="0" err="1" smtClean="0">
                <a:solidFill>
                  <a:prstClr val="black"/>
                </a:solidFill>
              </a:rPr>
              <a:t>Света,смотри,как</a:t>
            </a:r>
            <a:r>
              <a:rPr lang="ru-RU" sz="2400" dirty="0" smtClean="0">
                <a:solidFill>
                  <a:prstClr val="black"/>
                </a:solidFill>
              </a:rPr>
              <a:t> у меня получается</a:t>
            </a:r>
            <a:r>
              <a:rPr lang="ru-RU" dirty="0" smtClean="0">
                <a:solidFill>
                  <a:prstClr val="black"/>
                </a:solidFill>
              </a:rPr>
              <a:t>!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1232" y="401113"/>
            <a:ext cx="2639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Делать аппликации из салфеток.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803" y="255153"/>
            <a:ext cx="3542022" cy="269257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74738"/>
            <a:ext cx="3600400" cy="27369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784" y="3274738"/>
            <a:ext cx="3470366" cy="263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46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8298" y="116632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В первый раз пробовали аппликацию из нового  для детей  материала – губки для посуды. Дети были в восторге.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57" y="3438521"/>
            <a:ext cx="2048256" cy="26944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113" y="976907"/>
            <a:ext cx="2048256" cy="26883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282" y="3429000"/>
            <a:ext cx="2048256" cy="26883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538" y="1403666"/>
            <a:ext cx="2048256" cy="269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76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1901" y="76579"/>
            <a:ext cx="868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Ну, а аппликация из макарон, была для детей целым шедевром!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3" y="866445"/>
            <a:ext cx="3278288" cy="24920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703" y="2400686"/>
            <a:ext cx="2048256" cy="26944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414" y="912512"/>
            <a:ext cx="3222224" cy="24550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01" y="3861048"/>
            <a:ext cx="3257347" cy="24817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872120"/>
            <a:ext cx="3242815" cy="247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45" y="23563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86427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400" dirty="0" smtClean="0"/>
              <a:t>Тема проекта  возникла исходя из интересов двух братьев (Владислава и Святослава) – «Почему наша группа называется </a:t>
            </a:r>
            <a:r>
              <a:rPr lang="ru-RU" sz="2400" dirty="0" err="1" smtClean="0"/>
              <a:t>Фиксики</a:t>
            </a:r>
            <a:r>
              <a:rPr lang="ru-RU" sz="2400" dirty="0" smtClean="0"/>
              <a:t>?»                                                                                                                    На детском совете выяснили, что эта тема также интересна для большинства детей.</a:t>
            </a:r>
            <a:endParaRPr lang="ru-RU" sz="2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265" y="2021344"/>
            <a:ext cx="4262027" cy="32332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42783"/>
            <a:ext cx="3908365" cy="239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73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59832" y="315105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Аппликацию можно сделать и из манной крупы.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4" y="799970"/>
            <a:ext cx="2318256" cy="39945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288" y="1970721"/>
            <a:ext cx="2025711" cy="34904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352" y="2636912"/>
            <a:ext cx="2160500" cy="37227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757" y="3091343"/>
            <a:ext cx="2166713" cy="373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62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438189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Наши дети любят рвать и мять бумагу.  Этому увлечению мы нашли свое применение.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20888"/>
            <a:ext cx="3960440" cy="38129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549" y="620688"/>
            <a:ext cx="4106547" cy="26399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932117"/>
            <a:ext cx="3537901" cy="232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02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8189" y="59004"/>
            <a:ext cx="8756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Не смотря на то, что  </a:t>
            </a:r>
            <a:r>
              <a:rPr lang="ru-RU" sz="2400" dirty="0" err="1" smtClean="0">
                <a:solidFill>
                  <a:prstClr val="black"/>
                </a:solidFill>
              </a:rPr>
              <a:t>пластилинография</a:t>
            </a:r>
            <a:r>
              <a:rPr lang="ru-RU" sz="2400" dirty="0" smtClean="0">
                <a:solidFill>
                  <a:prstClr val="black"/>
                </a:solidFill>
              </a:rPr>
              <a:t>- работа трудоемкая, наши дети справились с этой работой!                                                      Какие они все-таки </a:t>
            </a:r>
            <a:r>
              <a:rPr lang="ru-RU" sz="2400" dirty="0" err="1" smtClean="0">
                <a:solidFill>
                  <a:prstClr val="black"/>
                </a:solidFill>
              </a:rPr>
              <a:t>трудяжки</a:t>
            </a:r>
            <a:r>
              <a:rPr lang="ru-RU" sz="2400" dirty="0" smtClean="0">
                <a:solidFill>
                  <a:prstClr val="black"/>
                </a:solidFill>
              </a:rPr>
              <a:t>!!!!!!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04864"/>
            <a:ext cx="2048256" cy="26883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556792"/>
            <a:ext cx="2048256" cy="26822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279" y="1916832"/>
            <a:ext cx="2048256" cy="26822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235" y="4365104"/>
            <a:ext cx="2688336" cy="204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96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8155" y="299857"/>
            <a:ext cx="5515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С солью тоже было интересно работать!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08720"/>
            <a:ext cx="3646519" cy="27657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521" y="1124744"/>
            <a:ext cx="3140492" cy="41405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93" y="3923860"/>
            <a:ext cx="3675359" cy="279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1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332656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Центр конструирования « В гостях у </a:t>
            </a:r>
            <a:r>
              <a:rPr lang="ru-RU" sz="2400" b="1" dirty="0" err="1" smtClean="0">
                <a:solidFill>
                  <a:prstClr val="black"/>
                </a:solidFill>
              </a:rPr>
              <a:t>Папуса</a:t>
            </a:r>
            <a:r>
              <a:rPr lang="ru-RU" sz="2400" b="1" dirty="0" smtClean="0">
                <a:solidFill>
                  <a:prstClr val="black"/>
                </a:solidFill>
              </a:rPr>
              <a:t>»</a:t>
            </a:r>
            <a:endParaRPr lang="ru-RU" sz="2400" b="1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40768"/>
            <a:ext cx="5702808" cy="5164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02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92" y="26258"/>
            <a:ext cx="9144000" cy="686604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31838" y="182568"/>
            <a:ext cx="55446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Для больших игрушечных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sz="2400" dirty="0" smtClean="0">
                <a:solidFill>
                  <a:prstClr val="black"/>
                </a:solidFill>
              </a:rPr>
              <a:t>  был построен свой замок , в котором дети с удовольствием играли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и развивали разнообразные сюжеты не один день.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579" y="3459283"/>
            <a:ext cx="2493581" cy="32802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72" y="3315031"/>
            <a:ext cx="2618302" cy="34443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204770"/>
            <a:ext cx="2679496" cy="352481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44" y="343783"/>
            <a:ext cx="2770293" cy="286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4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6025" y="577608"/>
            <a:ext cx="48433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Рома предложил построить самолет для маленьких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sz="2400" dirty="0" smtClean="0">
                <a:solidFill>
                  <a:prstClr val="black"/>
                </a:solidFill>
              </a:rPr>
              <a:t>. И работа закипела……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60848"/>
            <a:ext cx="3456384" cy="45570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372" y="753808"/>
            <a:ext cx="3581308" cy="27162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461" y="3727325"/>
            <a:ext cx="3572260" cy="272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76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766" y="173831"/>
            <a:ext cx="8657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Катюша ,</a:t>
            </a:r>
            <a:r>
              <a:rPr lang="ru-RU" sz="2400" dirty="0">
                <a:solidFill>
                  <a:prstClr val="black"/>
                </a:solidFill>
              </a:rPr>
              <a:t>К</a:t>
            </a:r>
            <a:r>
              <a:rPr lang="ru-RU" sz="2400" dirty="0" smtClean="0">
                <a:solidFill>
                  <a:prstClr val="black"/>
                </a:solidFill>
              </a:rPr>
              <a:t>сюша и Рома построили для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sz="2400" dirty="0" smtClean="0">
                <a:solidFill>
                  <a:prstClr val="black"/>
                </a:solidFill>
              </a:rPr>
              <a:t> качели и горку.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56" y="1052736"/>
            <a:ext cx="3160528" cy="4157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920263"/>
            <a:ext cx="2921285" cy="38428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825334"/>
            <a:ext cx="2520280" cy="331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32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7" y="1412776"/>
            <a:ext cx="33123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 ДЕТЬМИ МЫ ВЫЯСНИЛИ, ЧТО ОНИ УЖЕ ЗНАЮТ О ФИКСИКАХ,ЧТОБЫ ЕЩЕ ХОТЕЛИ УЗНАТЬ И ГДЕ  И КАК МЫ МОЖЕМ УЗНАТЬ.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260648"/>
            <a:ext cx="3228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Модель трех вопросов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28800"/>
            <a:ext cx="3384376" cy="424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8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188640"/>
            <a:ext cx="3419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Наших родителей мы информировали о том, какая тема заинтересовала детей. Обратились к ним с просьбой принять участие в нашем проекте.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047656" y="332656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 так же ознакомили их с тем ,о каком  понравившемся  герое (</a:t>
            </a:r>
            <a:r>
              <a:rPr lang="ru-RU" sz="2400" dirty="0" err="1" smtClean="0"/>
              <a:t>Фиксике</a:t>
            </a:r>
            <a:r>
              <a:rPr lang="ru-RU" sz="2400" dirty="0" smtClean="0"/>
              <a:t>)  хотел бы рассказать их ребенок.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61488" y="4437112"/>
            <a:ext cx="24482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приемной дети устраивали выставки  своих работ для родителей.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914" y="3389607"/>
            <a:ext cx="3003151" cy="32981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73" y="3269193"/>
            <a:ext cx="2696328" cy="35389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555" y="332656"/>
            <a:ext cx="2422889" cy="318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25" y="3349927"/>
            <a:ext cx="3646974" cy="2735232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1979712" y="404664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Следующим этапом нашего проекта было совместное планирование.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11941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 планировании  приняли участие: дети,  воспитатели, </a:t>
            </a:r>
            <a:r>
              <a:rPr lang="ru-RU" sz="2400" dirty="0" err="1" smtClean="0"/>
              <a:t>физ</a:t>
            </a:r>
            <a:r>
              <a:rPr lang="ru-RU" sz="2400" dirty="0" smtClean="0"/>
              <a:t> инструктор, муз. руководитель  и родители.                                                        На протяжении всего проекта наша «паутинка» дополнялась новыми идеями. 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03" r="7023"/>
          <a:stretch/>
        </p:blipFill>
        <p:spPr>
          <a:xfrm>
            <a:off x="4272717" y="3349927"/>
            <a:ext cx="4752528" cy="323166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76117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9" y="58846"/>
            <a:ext cx="3672407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Каждое утро мы с детьми, используя доску выбора, планируем  работу на день. Участники не только выбирают, но и фиксируют, чем , в каком центре и с кем они будут работать. Для подведения итогов о проделанной за день работе, дети показывают и рассказывают  что  и как они делали, какие трудности у них возникали.  Что бы они еще хотели  сделать  и где бы  эту работу можно было применить.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420068"/>
            <a:ext cx="2048256" cy="2688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725636"/>
            <a:ext cx="2048256" cy="269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8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5616" y="116632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Д</a:t>
            </a:r>
            <a:r>
              <a:rPr lang="ru-RU" sz="2400" dirty="0" smtClean="0"/>
              <a:t>ети помещали свои рисунки и иллюстрации не только на рабочей панели, но и в раздевалке, в спальне ,в  центрах активности и т д.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2048256" cy="26883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813080"/>
            <a:ext cx="2048256" cy="26822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184254"/>
            <a:ext cx="2048256" cy="26944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040" y="2564904"/>
            <a:ext cx="2048256" cy="268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45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404664"/>
            <a:ext cx="9036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Во время   проекта,  были задействованы следующие  центры активности: центр </a:t>
            </a:r>
            <a:r>
              <a:rPr lang="ru-RU" sz="2400" dirty="0" err="1" smtClean="0"/>
              <a:t>сенсорики</a:t>
            </a:r>
            <a:r>
              <a:rPr lang="ru-RU" sz="2400" dirty="0" smtClean="0"/>
              <a:t> и математики, центр конструирования ,центр книги и театра , центр творчества .                    Вместе с детьми дали названия каждому центру.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237996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«В гостях у Нолика»                                                                           ( центр </a:t>
            </a:r>
            <a:r>
              <a:rPr lang="ru-RU" sz="2400" b="1" dirty="0" err="1" smtClean="0"/>
              <a:t>сенсорики</a:t>
            </a:r>
            <a:r>
              <a:rPr lang="ru-RU" sz="2400" b="1" dirty="0" smtClean="0"/>
              <a:t> и математики) 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276872"/>
            <a:ext cx="5077734" cy="384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09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260648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В «Гостях у Нолика» можно поиграть в  настольные игры.             </a:t>
            </a:r>
            <a:r>
              <a:rPr lang="ru-RU" sz="2400" dirty="0" smtClean="0"/>
              <a:t>                                                         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13296" y="5589240"/>
            <a:ext cx="87062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 smtClean="0">
                <a:latin typeface="+mj-lt"/>
              </a:rPr>
              <a:t>Семен вместе с мамой сделали для нашей группы настольную игру 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«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Игра-прятки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» 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( 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где 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 и какие </a:t>
            </a:r>
            <a:r>
              <a:rPr lang="ru-RU" sz="2400" dirty="0" err="1" smtClean="0">
                <a:solidFill>
                  <a:prstClr val="black"/>
                </a:solidFill>
                <a:latin typeface="+mj-lt"/>
              </a:rPr>
              <a:t>Фиксики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спрятались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?)</a:t>
            </a:r>
            <a:endParaRPr lang="ru-RU" sz="2400" dirty="0">
              <a:solidFill>
                <a:prstClr val="black"/>
              </a:solidFill>
              <a:latin typeface="+mj-lt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27" y="1055099"/>
            <a:ext cx="3312368" cy="43671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324" y="1055099"/>
            <a:ext cx="3312368" cy="436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44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</TotalTime>
  <Words>686</Words>
  <Application>Microsoft Office PowerPoint</Application>
  <PresentationFormat>Экран (4:3)</PresentationFormat>
  <Paragraphs>41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Милана</dc:creator>
  <cp:lastModifiedBy>Милана</cp:lastModifiedBy>
  <cp:revision>129</cp:revision>
  <dcterms:created xsi:type="dcterms:W3CDTF">2021-04-10T03:42:06Z</dcterms:created>
  <dcterms:modified xsi:type="dcterms:W3CDTF">2022-11-09T14:47:55Z</dcterms:modified>
</cp:coreProperties>
</file>