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66" r:id="rId5"/>
    <p:sldId id="264" r:id="rId6"/>
    <p:sldId id="265" r:id="rId7"/>
    <p:sldId id="262" r:id="rId8"/>
    <p:sldId id="263" r:id="rId9"/>
    <p:sldId id="267" r:id="rId10"/>
    <p:sldId id="268" r:id="rId11"/>
    <p:sldId id="269" r:id="rId12"/>
    <p:sldId id="270" r:id="rId13"/>
    <p:sldId id="318" r:id="rId14"/>
    <p:sldId id="319" r:id="rId15"/>
    <p:sldId id="271" r:id="rId16"/>
    <p:sldId id="272" r:id="rId17"/>
    <p:sldId id="302" r:id="rId18"/>
    <p:sldId id="274" r:id="rId19"/>
    <p:sldId id="273" r:id="rId20"/>
    <p:sldId id="275" r:id="rId21"/>
    <p:sldId id="276" r:id="rId22"/>
    <p:sldId id="277" r:id="rId23"/>
    <p:sldId id="278" r:id="rId24"/>
    <p:sldId id="279" r:id="rId25"/>
    <p:sldId id="280" r:id="rId26"/>
    <p:sldId id="314" r:id="rId27"/>
    <p:sldId id="281" r:id="rId28"/>
    <p:sldId id="320" r:id="rId29"/>
    <p:sldId id="321" r:id="rId30"/>
    <p:sldId id="322" r:id="rId31"/>
    <p:sldId id="313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741" autoAdjust="0"/>
    <p:restoredTop sz="94585" autoAdjust="0"/>
  </p:normalViewPr>
  <p:slideViewPr>
    <p:cSldViewPr>
      <p:cViewPr varScale="1">
        <p:scale>
          <a:sx n="23" d="100"/>
          <a:sy n="23" d="100"/>
        </p:scale>
        <p:origin x="-84" y="-24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2.jpeg"/><Relationship Id="rId4" Type="http://schemas.openxmlformats.org/officeDocument/2006/relationships/image" Target="../media/image61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4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6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8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0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4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144"/>
            <a:ext cx="9144000" cy="685085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603447"/>
            <a:ext cx="8229600" cy="7200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332656"/>
            <a:ext cx="828092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Муниципальное бюджетное дошкольное </a:t>
            </a:r>
          </a:p>
          <a:p>
            <a:pPr algn="ctr"/>
            <a:r>
              <a:rPr lang="ru-RU" sz="2400" dirty="0" smtClean="0"/>
              <a:t>образовательное учреждение </a:t>
            </a:r>
          </a:p>
          <a:p>
            <a:pPr algn="ctr"/>
            <a:r>
              <a:rPr lang="ru-RU" sz="2400" dirty="0" smtClean="0"/>
              <a:t>«Детский сад № 9 «Звездочка»                                                  </a:t>
            </a:r>
          </a:p>
          <a:p>
            <a:pPr algn="ctr"/>
            <a:endParaRPr lang="ru-RU" sz="2400" dirty="0"/>
          </a:p>
          <a:p>
            <a:pPr algn="ctr"/>
            <a:r>
              <a:rPr lang="ru-RU" sz="4000" dirty="0" smtClean="0"/>
              <a:t>   </a:t>
            </a:r>
            <a:r>
              <a:rPr lang="ru-RU" sz="4000" b="1" dirty="0" smtClean="0"/>
              <a:t>«Как мы меняемся» </a:t>
            </a:r>
          </a:p>
          <a:p>
            <a:pPr algn="ctr"/>
            <a:r>
              <a:rPr lang="ru-RU" sz="2400" dirty="0" smtClean="0"/>
              <a:t>(</a:t>
            </a:r>
            <a:r>
              <a:rPr lang="ru-RU" sz="2400" dirty="0"/>
              <a:t>н</a:t>
            </a:r>
            <a:r>
              <a:rPr lang="ru-RU" sz="2400" dirty="0" smtClean="0"/>
              <a:t>а уличном участке детского сада)</a:t>
            </a:r>
          </a:p>
          <a:p>
            <a:pPr algn="ctr"/>
            <a:r>
              <a:rPr lang="ru-RU" sz="2400" dirty="0" smtClean="0"/>
              <a:t>1 часть</a:t>
            </a:r>
          </a:p>
          <a:p>
            <a:pPr algn="ctr"/>
            <a:endParaRPr lang="ru-RU" sz="2400" dirty="0" smtClean="0"/>
          </a:p>
          <a:p>
            <a:pPr algn="ctr"/>
            <a:r>
              <a:rPr lang="ru-RU" sz="2400" dirty="0" smtClean="0"/>
              <a:t> </a:t>
            </a:r>
            <a:r>
              <a:rPr lang="ru-RU" sz="2400" b="1" dirty="0" smtClean="0"/>
              <a:t>Вторая младшая группа </a:t>
            </a:r>
            <a:r>
              <a:rPr lang="ru-RU" sz="2400" b="1" dirty="0"/>
              <a:t>«</a:t>
            </a:r>
            <a:r>
              <a:rPr lang="ru-RU" sz="2400" b="1" dirty="0" err="1"/>
              <a:t>Фиксики</a:t>
            </a:r>
            <a:r>
              <a:rPr lang="ru-RU" sz="2400" b="1" dirty="0"/>
              <a:t>»</a:t>
            </a:r>
            <a:r>
              <a:rPr lang="ru-RU" sz="2400" dirty="0"/>
              <a:t> </a:t>
            </a:r>
            <a:endParaRPr lang="ru-RU" sz="2400" dirty="0" smtClean="0"/>
          </a:p>
          <a:p>
            <a:pPr algn="ctr"/>
            <a:r>
              <a:rPr lang="ru-RU" sz="2400" dirty="0" smtClean="0"/>
              <a:t>(3-4 года)      </a:t>
            </a:r>
          </a:p>
          <a:p>
            <a:pPr algn="ctr"/>
            <a:endParaRPr lang="ru-RU" sz="2400" dirty="0"/>
          </a:p>
          <a:p>
            <a:pPr algn="ctr"/>
            <a:r>
              <a:rPr lang="ru-RU" sz="2400" dirty="0" smtClean="0"/>
              <a:t>       Бойчук Надежда Геннадьевна                      </a:t>
            </a:r>
          </a:p>
          <a:p>
            <a:pPr algn="ctr"/>
            <a:r>
              <a:rPr lang="ru-RU" sz="2400" dirty="0" smtClean="0"/>
              <a:t>       Колесникова Светлана Николаевна  </a:t>
            </a:r>
          </a:p>
          <a:p>
            <a:pPr algn="ctr"/>
            <a:endParaRPr lang="ru-RU" sz="2400" dirty="0"/>
          </a:p>
          <a:p>
            <a:pPr algn="ctr"/>
            <a:r>
              <a:rPr lang="ru-RU" sz="2400" dirty="0" smtClean="0"/>
              <a:t>                                                </a:t>
            </a:r>
          </a:p>
          <a:p>
            <a:pPr algn="ctr"/>
            <a:r>
              <a:rPr lang="ru-RU" sz="2400" dirty="0" smtClean="0"/>
              <a:t>Енисейск, 2020 г.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03984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" y="7144"/>
            <a:ext cx="9144000" cy="685085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7416" y="513886"/>
            <a:ext cx="4254376" cy="239505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3520" y="3861048"/>
            <a:ext cx="4188272" cy="235784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47137" y="1112548"/>
            <a:ext cx="43248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 </a:t>
            </a:r>
            <a:r>
              <a:rPr lang="ru-RU" sz="2000" b="1" dirty="0" smtClean="0"/>
              <a:t>Давай попробуем , вкусно или нет</a:t>
            </a:r>
            <a:r>
              <a:rPr lang="ru-RU" sz="2000" b="1" dirty="0"/>
              <a:t>?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138" y="2326307"/>
            <a:ext cx="4118825" cy="2318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1644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572"/>
            <a:ext cx="9144000" cy="685085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16632"/>
            <a:ext cx="4206016" cy="236783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0012" y="4285784"/>
            <a:ext cx="4292058" cy="241627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7784" y="2060847"/>
            <a:ext cx="4104456" cy="231065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841749" y="743233"/>
            <a:ext cx="29129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- </a:t>
            </a:r>
            <a:r>
              <a:rPr lang="ru-RU" sz="2000" b="1" dirty="0" smtClean="0"/>
              <a:t>А я вам принес шишк</a:t>
            </a:r>
            <a:r>
              <a:rPr lang="ru-RU" b="1" dirty="0" smtClean="0"/>
              <a:t>и!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048800" y="5445224"/>
            <a:ext cx="24087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-</a:t>
            </a:r>
            <a:r>
              <a:rPr lang="ru-RU" sz="2000" b="1" dirty="0" smtClean="0"/>
              <a:t>Я уже накрыл стол</a:t>
            </a:r>
            <a:r>
              <a:rPr lang="ru-RU" dirty="0" smtClean="0"/>
              <a:t>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2576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3886"/>
            <a:ext cx="9144000" cy="685085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836029"/>
            <a:ext cx="4464494" cy="251334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3585195"/>
            <a:ext cx="4752528" cy="267549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3568" y="1543915"/>
            <a:ext cx="34918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Вспомнили, </a:t>
            </a:r>
          </a:p>
          <a:p>
            <a:r>
              <a:rPr lang="ru-RU" sz="2000" b="1" dirty="0" smtClean="0"/>
              <a:t>что нет ложек и стаканов…..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3389354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085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3169" y="1988840"/>
            <a:ext cx="3888432" cy="218904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010" y="1340768"/>
            <a:ext cx="3923928" cy="220902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010" y="4077072"/>
            <a:ext cx="4016268" cy="226100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27585" y="188640"/>
            <a:ext cx="8014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/>
              <a:t>Кастрюли, сковородки пригодились нам не только для приготовлении обеда , но и были использованы  как музыкальные инструменты. </a:t>
            </a:r>
            <a:endParaRPr lang="ru-RU" sz="20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788023" y="4860457"/>
            <a:ext cx="405361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/>
              <a:t>Стуча палочкой по кастрюле или сковородке, мы слышим громкий звук.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1685958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572"/>
            <a:ext cx="9144000" cy="685085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3848" y="3751133"/>
            <a:ext cx="4680520" cy="263495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1403" y="915654"/>
            <a:ext cx="4464496" cy="251334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978183" y="1556792"/>
            <a:ext cx="40324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/>
              <a:t>А, стуча палочкой по одноразовой тарелке и тарелкой по кастрюле, звук не слышен.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3243148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0279" y="18410"/>
            <a:ext cx="9144000" cy="685085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3744" y="476672"/>
            <a:ext cx="4347627" cy="244755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2002" y="3922189"/>
            <a:ext cx="4096785" cy="2306338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1700" y="3326890"/>
            <a:ext cx="4347626" cy="244755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99712" y="1207001"/>
            <a:ext cx="37444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/>
              <a:t>Мы предложили детям из труб сделать </a:t>
            </a:r>
            <a:r>
              <a:rPr lang="ru-RU" sz="2000" b="1" dirty="0" err="1" smtClean="0"/>
              <a:t>кольцеброс</a:t>
            </a:r>
            <a:r>
              <a:rPr lang="ru-RU" sz="2000" b="1" dirty="0" smtClean="0"/>
              <a:t>, но возникла проблема - как  их установить?</a:t>
            </a:r>
            <a:endParaRPr lang="ru-RU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113325" y="5863515"/>
            <a:ext cx="33843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Ответ нашелся сам собою…</a:t>
            </a:r>
            <a:r>
              <a:rPr lang="ru-RU" dirty="0" smtClean="0"/>
              <a:t>..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4495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572"/>
            <a:ext cx="9144000" cy="685085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7005" y="1499427"/>
            <a:ext cx="4056629" cy="228373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2604" y="4073419"/>
            <a:ext cx="4017085" cy="226147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038" y="1534598"/>
            <a:ext cx="4056631" cy="228373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039" y="4046737"/>
            <a:ext cx="4064480" cy="228815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62346" y="292586"/>
            <a:ext cx="20537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И игра началась</a:t>
            </a:r>
            <a:r>
              <a:rPr lang="ru-RU" dirty="0" smtClean="0"/>
              <a:t>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2576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144"/>
            <a:ext cx="9144000" cy="685085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57" y="208257"/>
            <a:ext cx="4179574" cy="235294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6300" y="4415642"/>
            <a:ext cx="3995936" cy="2249564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05004" y="1973885"/>
            <a:ext cx="4310767" cy="242680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72000" y="1184674"/>
            <a:ext cx="30963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-Что ты делаешь, </a:t>
            </a:r>
            <a:r>
              <a:rPr lang="ru-RU" sz="2000" b="1" dirty="0" err="1" smtClean="0"/>
              <a:t>Святик</a:t>
            </a:r>
            <a:r>
              <a:rPr lang="ru-RU" sz="2000" b="1" dirty="0"/>
              <a:t>?</a:t>
            </a:r>
          </a:p>
        </p:txBody>
      </p:sp>
      <p:sp>
        <p:nvSpPr>
          <p:cNvPr id="8" name="TextBox 7"/>
          <p:cNvSpPr txBox="1"/>
          <p:nvPr/>
        </p:nvSpPr>
        <p:spPr>
          <a:xfrm flipH="1">
            <a:off x="330246" y="5013176"/>
            <a:ext cx="47928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-Я подключаю трубу, </a:t>
            </a:r>
          </a:p>
          <a:p>
            <a:r>
              <a:rPr lang="ru-RU" sz="2000" b="1" dirty="0" smtClean="0"/>
              <a:t>чтобы пошла вода  и получился фонтан.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3913301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5815"/>
            <a:ext cx="9144000" cy="685085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3767545"/>
            <a:ext cx="5081363" cy="286061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7296" y="315145"/>
            <a:ext cx="5369913" cy="302306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7543" y="1268760"/>
            <a:ext cx="3001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- </a:t>
            </a:r>
            <a:r>
              <a:rPr lang="ru-RU" sz="2000" b="1" dirty="0" smtClean="0"/>
              <a:t>Смотрите ,что я придумал!!!!!</a:t>
            </a:r>
            <a:endParaRPr lang="ru-RU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724126" y="4557629"/>
            <a:ext cx="325308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Владислав с помощью одноразовой тарелки и воздушного шарика играет в теннис.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974321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572"/>
            <a:ext cx="9144000" cy="685085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3681028"/>
            <a:ext cx="5403407" cy="304191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5896" y="251876"/>
            <a:ext cx="5339453" cy="300591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80298" y="476672"/>
            <a:ext cx="31683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	Мы решили тоже поучаствовать в игре.</a:t>
            </a:r>
            <a:endParaRPr lang="ru-RU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07635" y="1988840"/>
            <a:ext cx="28561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ru-RU" sz="2000" b="1" dirty="0" smtClean="0"/>
              <a:t>А вы умеете? </a:t>
            </a:r>
            <a:endParaRPr lang="ru-RU" sz="2000" b="1" dirty="0"/>
          </a:p>
          <a:p>
            <a:pPr marL="342900" indent="-342900">
              <a:buFontTx/>
              <a:buChar char="-"/>
            </a:pPr>
            <a:r>
              <a:rPr lang="ru-RU" sz="2000" b="1" dirty="0" smtClean="0"/>
              <a:t>У вас получится?</a:t>
            </a:r>
            <a:endParaRPr lang="ru-RU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084168" y="4847717"/>
            <a:ext cx="25319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-</a:t>
            </a:r>
            <a:r>
              <a:rPr lang="ru-RU" sz="2000" b="1" dirty="0"/>
              <a:t> </a:t>
            </a:r>
            <a:r>
              <a:rPr lang="ru-RU" sz="2000" b="1" dirty="0" smtClean="0"/>
              <a:t>И у нас получилось</a:t>
            </a:r>
            <a:r>
              <a:rPr lang="ru-RU" b="1" dirty="0" smtClean="0"/>
              <a:t>!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135818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144"/>
            <a:ext cx="9144000" cy="685085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5997" y="801082"/>
            <a:ext cx="849694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/>
              <a:t>	Учитывая возрастные </a:t>
            </a:r>
            <a:r>
              <a:rPr lang="ru-RU" sz="2800" b="1" dirty="0"/>
              <a:t>особенности </a:t>
            </a:r>
            <a:r>
              <a:rPr lang="ru-RU" sz="2800" b="1" dirty="0" smtClean="0"/>
              <a:t>воспитанников (3-4года), большинство </a:t>
            </a:r>
            <a:r>
              <a:rPr lang="ru-RU" sz="2800" b="1" dirty="0"/>
              <a:t>представленных </a:t>
            </a:r>
            <a:r>
              <a:rPr lang="ru-RU" sz="2800" b="1" dirty="0" smtClean="0"/>
              <a:t>игр и экспериментов </a:t>
            </a:r>
            <a:r>
              <a:rPr lang="ru-RU" sz="2800" b="1" dirty="0"/>
              <a:t>было инициировано </a:t>
            </a:r>
            <a:r>
              <a:rPr lang="ru-RU" sz="2800" b="1" dirty="0" smtClean="0"/>
              <a:t>взрослыми. Изменяя предметную среду участка в зависимости от детских интересов и предпочтений, мы решали задачу по созданию условий </a:t>
            </a:r>
            <a:r>
              <a:rPr lang="ru-RU" sz="2800" b="1" dirty="0"/>
              <a:t>для проявления </a:t>
            </a:r>
            <a:r>
              <a:rPr lang="ru-RU" sz="2800" b="1" dirty="0" smtClean="0"/>
              <a:t>самостоятельности </a:t>
            </a:r>
            <a:r>
              <a:rPr lang="ru-RU" sz="2800" b="1" dirty="0"/>
              <a:t>и активности </a:t>
            </a:r>
            <a:r>
              <a:rPr lang="ru-RU" sz="2800" b="1" dirty="0" smtClean="0"/>
              <a:t>детей в </a:t>
            </a:r>
            <a:r>
              <a:rPr lang="ru-RU" sz="2800" b="1" dirty="0"/>
              <a:t>разных видах деятельности, </a:t>
            </a:r>
            <a:r>
              <a:rPr lang="ru-RU" sz="2800" b="1" dirty="0" smtClean="0"/>
              <a:t>накоплению </a:t>
            </a:r>
            <a:r>
              <a:rPr lang="ru-RU" sz="2800" b="1" dirty="0"/>
              <a:t>их игрового </a:t>
            </a:r>
            <a:r>
              <a:rPr lang="ru-RU" sz="2800" b="1" dirty="0" smtClean="0"/>
              <a:t>опыта.</a:t>
            </a:r>
          </a:p>
          <a:p>
            <a:pPr algn="just"/>
            <a:endParaRPr lang="ru-RU" sz="2800" b="1" dirty="0"/>
          </a:p>
          <a:p>
            <a:pPr algn="just"/>
            <a:r>
              <a:rPr lang="ru-RU" sz="2800" b="1" dirty="0" smtClean="0"/>
              <a:t>	Фотографии были сделаны в период с 7 сентября по 2 октября 2020 года.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038033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572"/>
            <a:ext cx="9144000" cy="685085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3861047"/>
            <a:ext cx="5033296" cy="283355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8212" y="476672"/>
            <a:ext cx="5244267" cy="295232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3528" y="1233675"/>
            <a:ext cx="31683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После игры с воздушными шариками, мы решили ими порисовать!</a:t>
            </a:r>
            <a:endParaRPr lang="ru-RU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436096" y="5077772"/>
            <a:ext cx="31858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-</a:t>
            </a:r>
            <a:r>
              <a:rPr lang="ru-RU" sz="2000" b="1" dirty="0" smtClean="0"/>
              <a:t>А как мы будем рисоват</a:t>
            </a:r>
            <a:r>
              <a:rPr lang="ru-RU" b="1" dirty="0" smtClean="0"/>
              <a:t>ь</a:t>
            </a:r>
            <a:r>
              <a:rPr lang="ru-RU" dirty="0" smtClean="0"/>
              <a:t>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6896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572"/>
            <a:ext cx="9144000" cy="685085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163470"/>
            <a:ext cx="3846678" cy="216553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7825" y="1138853"/>
            <a:ext cx="3852541" cy="216883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1678" y="3725804"/>
            <a:ext cx="4973913" cy="280012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03648" y="275506"/>
            <a:ext cx="59552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Будем макать шарики в краску и катать по бумаге!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0336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67" y="0"/>
            <a:ext cx="9144000" cy="692016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9872" y="404664"/>
            <a:ext cx="4487809" cy="252647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3597" y="3651844"/>
            <a:ext cx="3936344" cy="221601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3645024"/>
            <a:ext cx="3948459" cy="222283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3528" y="764704"/>
            <a:ext cx="25922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-Давай листики возьмем и порисуем.</a:t>
            </a:r>
            <a:endParaRPr lang="ru-RU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826452" y="6309320"/>
            <a:ext cx="41942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И листиками тоже можно рисовать</a:t>
            </a:r>
            <a:r>
              <a:rPr lang="ru-RU" dirty="0" smtClean="0"/>
              <a:t>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3161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572"/>
            <a:ext cx="9144000" cy="685085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6" y="335797"/>
            <a:ext cx="2592289" cy="345638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6402" y="260648"/>
            <a:ext cx="2705013" cy="360668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53722" y="3068960"/>
            <a:ext cx="2736304" cy="364840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035660" y="692696"/>
            <a:ext cx="307268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/>
              <a:t>	В настольные игры можно играть не  только в группе, но и на участке.  Но для того, чтобы игра стала интересней, ее надо раскрасить.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623067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572"/>
            <a:ext cx="9144000" cy="685085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099" y="620688"/>
            <a:ext cx="2679762" cy="357301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9062" y="3329803"/>
            <a:ext cx="2509092" cy="334545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9872" y="1988840"/>
            <a:ext cx="2517744" cy="335699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flipH="1">
            <a:off x="3680195" y="1196752"/>
            <a:ext cx="51602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А фишками нам послужат шишки и проб</a:t>
            </a:r>
            <a:r>
              <a:rPr lang="ru-RU" b="1" dirty="0" smtClean="0"/>
              <a:t>ки!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678664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1857"/>
            <a:ext cx="9144000" cy="685085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3635" y="3834941"/>
            <a:ext cx="5072821" cy="2855811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3" y="885520"/>
            <a:ext cx="5040560" cy="283764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27584" y="238238"/>
            <a:ext cx="83164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Очень интересно и весело проводить эксперименты на прогулке</a:t>
            </a:r>
            <a:r>
              <a:rPr lang="ru-RU" sz="2000" dirty="0" smtClean="0"/>
              <a:t>!</a:t>
            </a:r>
            <a:endParaRPr lang="ru-RU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179514" y="4859825"/>
            <a:ext cx="31683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А песок можно пересыпать, из него можно лепить.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724128" y="1916832"/>
            <a:ext cx="32626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Вода может течь , ее можно наливать и переливать.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2675682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144"/>
            <a:ext cx="9144000" cy="685085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532" y="980728"/>
            <a:ext cx="5140582" cy="289395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59532" y="335929"/>
            <a:ext cx="84249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Ангелина решила набрать листьев и  бросить их в ванну с водо</a:t>
            </a:r>
            <a:r>
              <a:rPr lang="ru-RU" b="1" dirty="0" smtClean="0"/>
              <a:t>й.</a:t>
            </a:r>
            <a:endParaRPr lang="ru-RU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6136" y="1393582"/>
            <a:ext cx="2988332" cy="530822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27584" y="5301208"/>
            <a:ext cx="47956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- Смотрите, какая от листьев грязная вода!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15834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572"/>
            <a:ext cx="9144000" cy="685085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470428"/>
            <a:ext cx="4453877" cy="250736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3645024"/>
            <a:ext cx="4472132" cy="251764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076056" y="908720"/>
            <a:ext cx="39604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- </a:t>
            </a:r>
            <a:r>
              <a:rPr lang="ru-RU" sz="2000" b="1" dirty="0"/>
              <a:t>Я</a:t>
            </a:r>
            <a:r>
              <a:rPr lang="ru-RU" sz="2000" b="1" dirty="0" smtClean="0"/>
              <a:t> приготовлю чай ,а  листик -это лимон. Чем больше лимона, тем вкуснее чай!</a:t>
            </a:r>
            <a:endParaRPr lang="ru-RU" sz="2000" b="1" dirty="0"/>
          </a:p>
        </p:txBody>
      </p:sp>
      <p:sp>
        <p:nvSpPr>
          <p:cNvPr id="8" name="TextBox 7"/>
          <p:cNvSpPr txBox="1"/>
          <p:nvPr/>
        </p:nvSpPr>
        <p:spPr>
          <a:xfrm flipH="1">
            <a:off x="1143143" y="4703791"/>
            <a:ext cx="29586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-А я тебе добавлю сахар!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2248857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414" y="7144"/>
            <a:ext cx="9144000" cy="685085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212976"/>
            <a:ext cx="5237371" cy="294844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335905"/>
            <a:ext cx="4603082" cy="259136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79512" y="1327973"/>
            <a:ext cx="38164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</a:t>
            </a:r>
            <a:r>
              <a:rPr lang="ru-RU" sz="2000" b="1" dirty="0" smtClean="0"/>
              <a:t>Можно подуть на листики?                                                           – Смотрите, листики поплыли!</a:t>
            </a:r>
            <a:endParaRPr lang="ru-RU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868144" y="3563814"/>
            <a:ext cx="294689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/>
              <a:t>В плафон от лампы дневного света , налили воды и опустили листья. Обратили внимание детей на  то, что когда дует ветер, листья плывут быстрее.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1589191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572"/>
            <a:ext cx="9144000" cy="685085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309" y="3444969"/>
            <a:ext cx="5339453" cy="300591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648952"/>
            <a:ext cx="4561831" cy="256814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1520" y="1196752"/>
            <a:ext cx="37190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А также мы выяснили, что листья не тонут в воде.</a:t>
            </a:r>
            <a:endParaRPr lang="ru-RU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886222" y="4747871"/>
            <a:ext cx="31683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- Шишки тоже не тонут!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427885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572"/>
            <a:ext cx="9144000" cy="685085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476" y="1484784"/>
            <a:ext cx="8577048" cy="437406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3476" y="368091"/>
            <a:ext cx="86810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Вас приветствуют маленькие « </a:t>
            </a:r>
            <a:r>
              <a:rPr lang="ru-RU" sz="3600" b="1" dirty="0" err="1" smtClean="0"/>
              <a:t>Фиксики</a:t>
            </a:r>
            <a:r>
              <a:rPr lang="ru-RU" sz="3600" dirty="0" smtClean="0"/>
              <a:t>»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384773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572"/>
            <a:ext cx="9144000" cy="685085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64" y="260648"/>
            <a:ext cx="5606039" cy="315599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3664967"/>
            <a:ext cx="5292080" cy="297924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29963" y="908720"/>
            <a:ext cx="264604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/>
              <a:t>-Смотрите, вода замерзла! (Обратили внимание детей на то, что при холоде вода может </a:t>
            </a:r>
            <a:r>
              <a:rPr lang="ru-RU" b="1" dirty="0" smtClean="0"/>
              <a:t>замерзнуть).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751543" y="4293096"/>
            <a:ext cx="32038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- </a:t>
            </a:r>
            <a:r>
              <a:rPr lang="ru-RU" sz="2000" b="1" dirty="0" smtClean="0"/>
              <a:t>А у меня льдинка тает.    (Сделали вывод , если подержать лед в  руке, он тает , превращаясь в </a:t>
            </a:r>
            <a:r>
              <a:rPr lang="ru-RU" b="1" dirty="0" smtClean="0"/>
              <a:t>воду)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8575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572"/>
            <a:ext cx="9144000" cy="685085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-108520" y="2499214"/>
            <a:ext cx="914400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/>
              <a:t>Продолжение во 2 части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1908768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085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74828" y="1162915"/>
            <a:ext cx="3600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- Аня , держи банку, я закину шишку!</a:t>
            </a:r>
            <a:endParaRPr lang="ru-RU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409844" y="4437112"/>
            <a:ext cx="27341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-Ого! Ты попал!</a:t>
            </a:r>
            <a:endParaRPr lang="ru-RU" sz="2000" b="1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3512213"/>
            <a:ext cx="4955726" cy="278989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5936" y="404664"/>
            <a:ext cx="4827817" cy="2717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2473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572"/>
            <a:ext cx="9144000" cy="685085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55576" y="443461"/>
            <a:ext cx="79582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	После игры Ромы с Анютой, попадания шишки в банку, мы предложили детям  устроить соревнования, бросая шишки , пробки и шарики в обручи, обклеенные скотчем.</a:t>
            </a:r>
            <a:endParaRPr lang="ru-RU" sz="2000" b="1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2152" y="4124694"/>
            <a:ext cx="4525141" cy="254539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4178" y="1779705"/>
            <a:ext cx="3672408" cy="206573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4722" y="1779705"/>
            <a:ext cx="3717718" cy="2091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869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75440"/>
            <a:ext cx="9144000" cy="6940189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5718" y="4221087"/>
            <a:ext cx="4002872" cy="225346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1865" y="553104"/>
            <a:ext cx="4076725" cy="229504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294" y="3162736"/>
            <a:ext cx="4104456" cy="244860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6024" y="1094089"/>
            <a:ext cx="39239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А Катя решила с помощью обруча «поймать коробку»</a:t>
            </a:r>
            <a:endParaRPr lang="ru-RU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735854" y="3470094"/>
            <a:ext cx="41764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К Катюшке присоединился Роман.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447162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572"/>
            <a:ext cx="9144000" cy="685085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4293096"/>
            <a:ext cx="4278178" cy="240845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2492896"/>
            <a:ext cx="4172079" cy="234872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531440"/>
            <a:ext cx="8229600" cy="14401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08" y="82786"/>
            <a:ext cx="4376780" cy="246396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95905" y="806936"/>
            <a:ext cx="41044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/>
              <a:t>	Дети решили заняться строительством  домиков из кубиков.</a:t>
            </a:r>
            <a:endParaRPr lang="ru-RU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81113" y="5301208"/>
            <a:ext cx="39777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	</a:t>
            </a:r>
            <a:r>
              <a:rPr lang="ru-RU" sz="2000" b="1" dirty="0" smtClean="0"/>
              <a:t>Лева предложил </a:t>
            </a:r>
          </a:p>
          <a:p>
            <a:r>
              <a:rPr lang="ru-RU" sz="2000" b="1" dirty="0" smtClean="0"/>
              <a:t>построить дом из камней.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2651761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572"/>
            <a:ext cx="9144000" cy="685085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645" y="3892532"/>
            <a:ext cx="3954527" cy="222625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3227497"/>
            <a:ext cx="4081677" cy="2297833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9099" y="476672"/>
            <a:ext cx="4176464" cy="235119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6114" y="980728"/>
            <a:ext cx="396495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/>
              <a:t>Из кубиков можно не только строить, но и  использовать их как счетный материал. Для этого мы натянули  между ветвями кустарников веревки , на которые нанизали не только кубики ,  но и шарики, и конусы.</a:t>
            </a:r>
            <a:endParaRPr lang="ru-RU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752020" y="5626342"/>
            <a:ext cx="41404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/>
              <a:t>Ярослав использует качели в качест</a:t>
            </a:r>
            <a:r>
              <a:rPr lang="ru-RU" b="1" dirty="0" smtClean="0"/>
              <a:t>ве весов.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859810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0" y="28809"/>
            <a:ext cx="9144000" cy="685085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50566"/>
            <a:ext cx="4155116" cy="233917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3960" y="2124886"/>
            <a:ext cx="4320480" cy="243227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92" y="4216069"/>
            <a:ext cx="4334156" cy="243996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flipH="1">
            <a:off x="4334628" y="966211"/>
            <a:ext cx="41764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Дети решили приготовить обед ,а печку сделать из коробок.</a:t>
            </a:r>
            <a:endParaRPr lang="ru-RU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506950" y="3140968"/>
            <a:ext cx="30650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-</a:t>
            </a:r>
            <a:r>
              <a:rPr lang="ru-RU" sz="2000" b="1" dirty="0" smtClean="0"/>
              <a:t>Я несу сковородку!</a:t>
            </a:r>
            <a:endParaRPr lang="ru-RU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860032" y="5436054"/>
            <a:ext cx="35498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- </a:t>
            </a:r>
            <a:r>
              <a:rPr lang="ru-RU" sz="2000" b="1" dirty="0" smtClean="0"/>
              <a:t>А я нашла кастрюлю</a:t>
            </a:r>
            <a:r>
              <a:rPr lang="ru-RU" dirty="0" smtClean="0"/>
              <a:t>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3105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954</TotalTime>
  <Words>542</Words>
  <Application>Microsoft Office PowerPoint</Application>
  <PresentationFormat>Экран (4:3)</PresentationFormat>
  <Paragraphs>74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Милана</dc:creator>
  <cp:lastModifiedBy>Милана</cp:lastModifiedBy>
  <cp:revision>98</cp:revision>
  <dcterms:created xsi:type="dcterms:W3CDTF">2020-09-29T12:20:26Z</dcterms:created>
  <dcterms:modified xsi:type="dcterms:W3CDTF">2022-11-10T03:46:02Z</dcterms:modified>
</cp:coreProperties>
</file>