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98" r:id="rId2"/>
    <p:sldId id="261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1" r:id="rId24"/>
    <p:sldId id="292" r:id="rId25"/>
    <p:sldId id="293" r:id="rId26"/>
    <p:sldId id="294" r:id="rId27"/>
    <p:sldId id="295" r:id="rId28"/>
    <p:sldId id="296" r:id="rId29"/>
    <p:sldId id="29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>
        <p:scale>
          <a:sx n="49" d="100"/>
          <a:sy n="49" d="100"/>
        </p:scale>
        <p:origin x="-1986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6B7D2-3BFC-403B-8290-38E32A1189B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D308A-7BE6-40E9-A74B-BE2B1ED4B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742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eg"/><Relationship Id="rId4" Type="http://schemas.openxmlformats.org/officeDocument/2006/relationships/image" Target="../media/image7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eg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5345" y="260648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Муниципальное бюджетное дошкольное образовательное учреждение                                                                                                                   «Детский сал №9 «Звездочка» г.                                                                                              Енисейск, ул. </a:t>
            </a:r>
            <a:r>
              <a:rPr lang="ru-RU" b="1" dirty="0" err="1" smtClean="0">
                <a:solidFill>
                  <a:prstClr val="black"/>
                </a:solidFill>
              </a:rPr>
              <a:t>Дос</a:t>
            </a:r>
            <a:r>
              <a:rPr lang="ru-RU" b="1" dirty="0" smtClean="0">
                <a:solidFill>
                  <a:prstClr val="black"/>
                </a:solidFill>
              </a:rPr>
              <a:t> 1/110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5" y="2492896"/>
            <a:ext cx="8712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Проект                                                                                              «А кто такие </a:t>
            </a:r>
            <a:r>
              <a:rPr lang="ru-RU" sz="2800" b="1" dirty="0" err="1" smtClean="0">
                <a:solidFill>
                  <a:prstClr val="black"/>
                </a:solidFill>
              </a:rPr>
              <a:t>Фиксики</a:t>
            </a:r>
            <a:r>
              <a:rPr lang="ru-RU" sz="2800" b="1" dirty="0" smtClean="0">
                <a:solidFill>
                  <a:prstClr val="black"/>
                </a:solidFill>
              </a:rPr>
              <a:t>- большой, большой секрет!» (Владислав и Святослав С.)                                                                 </a:t>
            </a:r>
            <a:r>
              <a:rPr lang="ru-RU" sz="2000" b="1" dirty="0" smtClean="0">
                <a:solidFill>
                  <a:prstClr val="black"/>
                </a:solidFill>
              </a:rPr>
              <a:t>вторая младшая группа « </a:t>
            </a:r>
            <a:r>
              <a:rPr lang="ru-RU" sz="2000" b="1" dirty="0" err="1" smtClean="0">
                <a:solidFill>
                  <a:prstClr val="black"/>
                </a:solidFill>
              </a:rPr>
              <a:t>Фиксики</a:t>
            </a:r>
            <a:r>
              <a:rPr lang="ru-RU" sz="2000" b="1" dirty="0" smtClean="0">
                <a:solidFill>
                  <a:prstClr val="black"/>
                </a:solidFill>
              </a:rPr>
              <a:t>»  (3-4 года)</a:t>
            </a:r>
            <a:r>
              <a:rPr lang="ru-RU" sz="2800" b="1" dirty="0" smtClean="0">
                <a:solidFill>
                  <a:prstClr val="black"/>
                </a:solidFill>
              </a:rPr>
              <a:t> </a:t>
            </a:r>
          </a:p>
          <a:p>
            <a:pPr algn="ctr"/>
            <a:r>
              <a:rPr lang="ru-RU" sz="2800" b="1" dirty="0">
                <a:solidFill>
                  <a:prstClr val="black"/>
                </a:solidFill>
              </a:rPr>
              <a:t>2</a:t>
            </a:r>
            <a:r>
              <a:rPr lang="ru-RU" sz="2800" b="1" dirty="0" smtClean="0">
                <a:solidFill>
                  <a:prstClr val="black"/>
                </a:solidFill>
              </a:rPr>
              <a:t> </a:t>
            </a:r>
            <a:r>
              <a:rPr lang="ru-RU" sz="2800" b="1" dirty="0" smtClean="0">
                <a:solidFill>
                  <a:prstClr val="black"/>
                </a:solidFill>
              </a:rPr>
              <a:t>часть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345" y="5445224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prstClr val="black"/>
                </a:solidFill>
              </a:rPr>
              <a:t>Воспитатели: Колесникова С.Н. Бойчук Н.Г.</a:t>
            </a:r>
            <a:endParaRPr lang="ru-RU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71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311749"/>
            <a:ext cx="23042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От братьев Владислава и </a:t>
            </a:r>
            <a:r>
              <a:rPr lang="ru-RU" sz="2400" dirty="0">
                <a:solidFill>
                  <a:prstClr val="black"/>
                </a:solidFill>
              </a:rPr>
              <a:t>С</a:t>
            </a:r>
            <a:r>
              <a:rPr lang="ru-RU" sz="2400" dirty="0" smtClean="0">
                <a:solidFill>
                  <a:prstClr val="black"/>
                </a:solidFill>
              </a:rPr>
              <a:t>вятослава мы узнали , что близнецы есть не только среди  людей ,но и  у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Фиксиков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02621" y="4077072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А зовут братьев- близнецов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Фиксиков</a:t>
            </a:r>
            <a:r>
              <a:rPr lang="ru-RU" sz="2400" dirty="0" smtClean="0">
                <a:solidFill>
                  <a:prstClr val="black"/>
                </a:solidFill>
              </a:rPr>
              <a:t>- Гик и </a:t>
            </a:r>
            <a:r>
              <a:rPr lang="ru-RU" sz="2400" dirty="0" err="1" smtClean="0">
                <a:solidFill>
                  <a:prstClr val="black"/>
                </a:solidFill>
              </a:rPr>
              <a:t>Фрик</a:t>
            </a:r>
            <a:r>
              <a:rPr lang="ru-RU" sz="2400" dirty="0" smtClean="0">
                <a:solidFill>
                  <a:prstClr val="black"/>
                </a:solidFill>
              </a:rPr>
              <a:t>!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66063"/>
            <a:ext cx="4896544" cy="28089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573016"/>
            <a:ext cx="5112568" cy="2944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75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205" y="1052736"/>
            <a:ext cx="4414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Всеволод  рассказал про Игрека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8561" y="5805264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А Кира решила рассказать обо всех </a:t>
            </a:r>
            <a:r>
              <a:rPr lang="ru-RU" sz="2400" dirty="0" err="1">
                <a:solidFill>
                  <a:prstClr val="black"/>
                </a:solidFill>
              </a:rPr>
              <a:t>Ф</a:t>
            </a:r>
            <a:r>
              <a:rPr lang="ru-RU" sz="2400" dirty="0" err="1" smtClean="0">
                <a:solidFill>
                  <a:prstClr val="black"/>
                </a:solidFill>
              </a:rPr>
              <a:t>иксиках</a:t>
            </a:r>
            <a:r>
              <a:rPr lang="ru-RU" sz="2400" dirty="0" smtClean="0">
                <a:solidFill>
                  <a:prstClr val="black"/>
                </a:solidFill>
              </a:rPr>
              <a:t> по –не многу.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398955"/>
            <a:ext cx="4248472" cy="32223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8371" y="188641"/>
            <a:ext cx="3128614" cy="543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59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5" y="110829"/>
            <a:ext cx="85689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Во время проекта  дети играли в разнообразные сюжетно- ролевые  игры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5840943"/>
            <a:ext cx="8784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-Давай 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Фиксиков</a:t>
            </a:r>
            <a:r>
              <a:rPr lang="ru-RU" sz="2400" dirty="0" smtClean="0">
                <a:solidFill>
                  <a:prstClr val="black"/>
                </a:solidFill>
              </a:rPr>
              <a:t> полечим. Ты  поставишь укол </a:t>
            </a:r>
            <a:r>
              <a:rPr lang="ru-RU" sz="2400" dirty="0" err="1" smtClean="0">
                <a:solidFill>
                  <a:prstClr val="black"/>
                </a:solidFill>
              </a:rPr>
              <a:t>Нолику,а</a:t>
            </a:r>
            <a:r>
              <a:rPr lang="ru-RU" sz="2400" dirty="0" smtClean="0">
                <a:solidFill>
                  <a:prstClr val="black"/>
                </a:solidFill>
              </a:rPr>
              <a:t> я посмотрю горло у Симки!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868" y="1124744"/>
            <a:ext cx="3295076" cy="43444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124744"/>
            <a:ext cx="3234644" cy="4264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52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39473" y="404664"/>
            <a:ext cx="5074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-Я сделаю </a:t>
            </a:r>
            <a:r>
              <a:rPr lang="ru-RU" sz="2400" dirty="0" err="1" smtClean="0">
                <a:solidFill>
                  <a:prstClr val="black"/>
                </a:solidFill>
              </a:rPr>
              <a:t>Фиксику</a:t>
            </a:r>
            <a:r>
              <a:rPr lang="ru-RU" sz="2400" dirty="0" smtClean="0">
                <a:solidFill>
                  <a:prstClr val="black"/>
                </a:solidFill>
              </a:rPr>
              <a:t>  новую прическу!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556792"/>
            <a:ext cx="3312368" cy="43671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6345" y="1625525"/>
            <a:ext cx="3208103" cy="422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75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518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51919" y="260648"/>
            <a:ext cx="51466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- А давайте для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Фиксиков</a:t>
            </a:r>
            <a:r>
              <a:rPr lang="ru-RU" sz="2400" dirty="0" smtClean="0">
                <a:solidFill>
                  <a:prstClr val="black"/>
                </a:solidFill>
              </a:rPr>
              <a:t> сделаем бассейн! 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04664" y="2871701"/>
            <a:ext cx="3119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-А я сделаю лесенку !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30017" y="5540844"/>
            <a:ext cx="3478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- А мы сделаем горку!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00693"/>
            <a:ext cx="3312368" cy="25237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6586" y="1674628"/>
            <a:ext cx="3433606" cy="26101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2197" y="4239207"/>
            <a:ext cx="3069331" cy="233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91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89129"/>
            <a:ext cx="8495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Играя в бассейне мы выяснили , какие игрушки тонут, а какие нет и почему. Например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Фиксики</a:t>
            </a:r>
            <a:r>
              <a:rPr lang="ru-RU" sz="2400" dirty="0" smtClean="0">
                <a:solidFill>
                  <a:prstClr val="black"/>
                </a:solidFill>
              </a:rPr>
              <a:t> из ткани и резины не </a:t>
            </a:r>
            <a:r>
              <a:rPr lang="ru-RU" sz="2400" dirty="0" err="1" smtClean="0">
                <a:solidFill>
                  <a:prstClr val="black"/>
                </a:solidFill>
              </a:rPr>
              <a:t>тонули,а</a:t>
            </a:r>
            <a:r>
              <a:rPr lang="ru-RU" sz="2400" dirty="0" smtClean="0">
                <a:solidFill>
                  <a:prstClr val="black"/>
                </a:solidFill>
              </a:rPr>
              <a:t> вот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Фиксики</a:t>
            </a:r>
            <a:r>
              <a:rPr lang="ru-RU" sz="2400" dirty="0" smtClean="0">
                <a:solidFill>
                  <a:prstClr val="black"/>
                </a:solidFill>
              </a:rPr>
              <a:t> из пластмассы начали тонуть.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3848" y="5733256"/>
            <a:ext cx="45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И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1680" y="5301208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Тогда дети предложили спасти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Фиксиков</a:t>
            </a:r>
            <a:r>
              <a:rPr lang="ru-RU" sz="2400" dirty="0" smtClean="0">
                <a:solidFill>
                  <a:prstClr val="black"/>
                </a:solidFill>
              </a:rPr>
              <a:t>, сделав кораблики из одноразовых тарелок.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011" y="1562580"/>
            <a:ext cx="2559694" cy="335959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561669"/>
            <a:ext cx="2624882" cy="344515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0371" y="1389458"/>
            <a:ext cx="3025123" cy="23048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5441" y="3719708"/>
            <a:ext cx="2232248" cy="291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2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5122" y="188640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Воспитатели предложили детям сделать для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Фиксиков</a:t>
            </a:r>
            <a:r>
              <a:rPr lang="ru-RU" sz="2400" dirty="0" smtClean="0">
                <a:solidFill>
                  <a:prstClr val="black"/>
                </a:solidFill>
              </a:rPr>
              <a:t>  домик.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5110880"/>
            <a:ext cx="489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Дети с радостью поддержали эту идею и  принялись за работу: раскрашивали  коробки и обклеивали их обоями.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68" y="1340767"/>
            <a:ext cx="4687029" cy="27201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231693"/>
            <a:ext cx="2376264" cy="412622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063" y="4387204"/>
            <a:ext cx="3960440" cy="2298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20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180320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Мебелью, которую сделали наши родители, мы обставили дом для 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Фиксиков</a:t>
            </a:r>
            <a:r>
              <a:rPr lang="ru-RU" sz="2400" dirty="0" smtClean="0">
                <a:solidFill>
                  <a:prstClr val="black"/>
                </a:solidFill>
              </a:rPr>
              <a:t>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3598" y="3977348"/>
            <a:ext cx="16561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prstClr val="black"/>
                </a:solidFill>
              </a:rPr>
              <a:t>Фиксикам</a:t>
            </a:r>
            <a:r>
              <a:rPr lang="ru-RU" sz="2400" dirty="0" smtClean="0">
                <a:solidFill>
                  <a:prstClr val="black"/>
                </a:solidFill>
              </a:rPr>
              <a:t> стало удобно и комфортно в своем новом доме!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823" y="1844824"/>
            <a:ext cx="2964017" cy="38902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7570" y="2967160"/>
            <a:ext cx="2816272" cy="37131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433" y="598994"/>
            <a:ext cx="2517978" cy="331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4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6" y="-19621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188640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Из рассказов  детей  выяснили , что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Фиксики</a:t>
            </a:r>
            <a:r>
              <a:rPr lang="ru-RU" sz="2400" dirty="0" smtClean="0">
                <a:solidFill>
                  <a:prstClr val="black"/>
                </a:solidFill>
              </a:rPr>
              <a:t> ничего не кушают, а заряжаются от батарейки , тогда мы решили  сделать для них угощение - испечь «</a:t>
            </a:r>
            <a:r>
              <a:rPr lang="ru-RU" sz="2400" dirty="0" err="1" smtClean="0">
                <a:solidFill>
                  <a:prstClr val="black"/>
                </a:solidFill>
              </a:rPr>
              <a:t>Фиксикинское»печенье</a:t>
            </a:r>
            <a:r>
              <a:rPr lang="ru-RU" sz="2400" dirty="0" smtClean="0">
                <a:solidFill>
                  <a:prstClr val="black"/>
                </a:solidFill>
              </a:rPr>
              <a:t>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58300"/>
            <a:ext cx="3439912" cy="26149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722" y="3212976"/>
            <a:ext cx="2590292" cy="34074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869638"/>
            <a:ext cx="3146987" cy="239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83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4591" y="218125"/>
            <a:ext cx="8567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В</a:t>
            </a:r>
            <a:r>
              <a:rPr lang="ru-RU" sz="2400" dirty="0" smtClean="0">
                <a:solidFill>
                  <a:prstClr val="black"/>
                </a:solidFill>
              </a:rPr>
              <a:t> выпечке «</a:t>
            </a:r>
            <a:r>
              <a:rPr lang="ru-RU" sz="2400" dirty="0" err="1" smtClean="0">
                <a:solidFill>
                  <a:prstClr val="black"/>
                </a:solidFill>
              </a:rPr>
              <a:t>Фиксинскиго</a:t>
            </a:r>
            <a:r>
              <a:rPr lang="ru-RU" sz="2400" dirty="0" smtClean="0">
                <a:solidFill>
                  <a:prstClr val="black"/>
                </a:solidFill>
              </a:rPr>
              <a:t>» печенья нам помогли наши замечательные повара!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2334" y="1248063"/>
            <a:ext cx="3345362" cy="25488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996952"/>
            <a:ext cx="2745942" cy="36122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172" y="2924944"/>
            <a:ext cx="2736304" cy="359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49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1901" y="76579"/>
            <a:ext cx="868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Ну, а аппликация из макарон, была для детей целым шедевром!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93" y="866445"/>
            <a:ext cx="3278288" cy="24920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703" y="2400686"/>
            <a:ext cx="2048256" cy="26944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414" y="912512"/>
            <a:ext cx="3222224" cy="24550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901" y="3861048"/>
            <a:ext cx="3257347" cy="248178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3872120"/>
            <a:ext cx="3242815" cy="247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02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38852" y="116632"/>
            <a:ext cx="9324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На вопрос Владислава : « Как устроены приборы?»  Мы нашли ответ посмотрев мультфильм про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Фиксиков</a:t>
            </a:r>
            <a:r>
              <a:rPr lang="ru-RU" sz="2400" dirty="0" smtClean="0">
                <a:solidFill>
                  <a:prstClr val="black"/>
                </a:solidFill>
              </a:rPr>
              <a:t> и узнали как устроены некоторые электроприборы.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1775" y="1727930"/>
            <a:ext cx="3712316" cy="28156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996952"/>
            <a:ext cx="4536504" cy="343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47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2359"/>
            <a:ext cx="9144000" cy="68580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08104" y="329093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На практике мы посмотрели ,как устроен  пылесос 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1" y="5934670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А  Саша с Ромой решили применить его в действии.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0648"/>
            <a:ext cx="3309616" cy="25216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526002"/>
            <a:ext cx="2592288" cy="33946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5956" y="1564292"/>
            <a:ext cx="2664296" cy="350481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3703573"/>
            <a:ext cx="2358597" cy="308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36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2613"/>
            <a:ext cx="9187738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190" y="170056"/>
            <a:ext cx="56630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А взяв увеличительное стекло(лупу) ,как Дим </a:t>
            </a:r>
            <a:r>
              <a:rPr lang="ru-RU" sz="2400" dirty="0" err="1" smtClean="0">
                <a:solidFill>
                  <a:prstClr val="black"/>
                </a:solidFill>
              </a:rPr>
              <a:t>Димыч</a:t>
            </a:r>
            <a:r>
              <a:rPr lang="ru-RU" sz="2400" dirty="0" smtClean="0">
                <a:solidFill>
                  <a:prstClr val="black"/>
                </a:solidFill>
              </a:rPr>
              <a:t> из мультика, мы решили более детально рассмотреть  предметы, которые нас окружают(  песок, бумагу, ракушки и т д) и наши ладошки.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311" y="2348880"/>
            <a:ext cx="2871113" cy="37683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0551" y="2792371"/>
            <a:ext cx="2923980" cy="38290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7868" y="3706828"/>
            <a:ext cx="2220620" cy="291456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3838" y="195959"/>
            <a:ext cx="2376264" cy="3111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02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243660"/>
            <a:ext cx="3960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На прогулке мы продолжили наши исследования, объектами которых стали: снег, камушки, веточки,  маленькие побеги появившиеся из земли.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429000"/>
            <a:ext cx="2490573" cy="32688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6035" y="2996952"/>
            <a:ext cx="2556302" cy="335514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276872"/>
            <a:ext cx="2448272" cy="322064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04664"/>
            <a:ext cx="2570672" cy="3381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35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6" y="26774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13104" y="3429000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В нашу группу пришло  письмо от Симки с приглашением к ней в мастерскую.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404664"/>
            <a:ext cx="7194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Итоговым мероприятием нашего проекта стало развлечение.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972" y="1484783"/>
            <a:ext cx="4027488" cy="532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83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9" y="-28636"/>
            <a:ext cx="9324527" cy="68866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71346" y="198700"/>
            <a:ext cx="9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В мастерской у Симки дети помогали  «убирать мусор», разбирать волшебные инструменты, отгадывать загадки, находить  спрятанные электроприборы, играть на барабанах марш «шестерёнок» 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4735" y="1625122"/>
            <a:ext cx="2764919" cy="3645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344" y="1749228"/>
            <a:ext cx="2726233" cy="3591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3157634"/>
            <a:ext cx="2703878" cy="355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7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9" y="-28636"/>
            <a:ext cx="9324527" cy="68866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71346" y="198700"/>
            <a:ext cx="9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В мастерской у Симки дети помогали  «убирать мусор», разбирать волшебные инструменты, отгадывать загадки, находить  спрятанные электроприборы, играть на барабанах марш «шестерёнок» 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4735" y="1625122"/>
            <a:ext cx="2764919" cy="3645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344" y="1749228"/>
            <a:ext cx="2726233" cy="3591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3157634"/>
            <a:ext cx="2703878" cy="355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7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116632"/>
            <a:ext cx="8676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prstClr val="black"/>
                </a:solidFill>
              </a:rPr>
              <a:t>Фиксики</a:t>
            </a:r>
            <a:r>
              <a:rPr lang="ru-RU" sz="2400" dirty="0" smtClean="0">
                <a:solidFill>
                  <a:prstClr val="black"/>
                </a:solidFill>
              </a:rPr>
              <a:t> в мультиках только чинят  приборы, а играть к сожалению, они совсем не умеют.  На протяжении всего проекта наши дети делились своим игровым </a:t>
            </a:r>
            <a:r>
              <a:rPr lang="ru-RU" sz="2400" dirty="0" err="1" smtClean="0">
                <a:solidFill>
                  <a:prstClr val="black"/>
                </a:solidFill>
              </a:rPr>
              <a:t>опытом,показывая</a:t>
            </a:r>
            <a:r>
              <a:rPr lang="ru-RU" sz="2400" dirty="0" smtClean="0">
                <a:solidFill>
                  <a:prstClr val="black"/>
                </a:solidFill>
              </a:rPr>
              <a:t> ,как можно использовать моно и многофункциональный материал в играх.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068960"/>
            <a:ext cx="4176464" cy="31605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204864"/>
            <a:ext cx="3326652" cy="438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188640"/>
            <a:ext cx="8892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После развлечения, ребята попрощавшись с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Фиксиками</a:t>
            </a:r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,</a:t>
            </a:r>
            <a:r>
              <a:rPr lang="ru-RU" sz="2400" dirty="0" smtClean="0">
                <a:solidFill>
                  <a:prstClr val="black"/>
                </a:solidFill>
              </a:rPr>
              <a:t>с помощью воздушных шаров ,помогли им  отправиться 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solidFill>
                  <a:prstClr val="black"/>
                </a:solidFill>
              </a:rPr>
              <a:t>к  другим ребятам, чтобы они познакомили их с  электробытовыми приборами.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687" y="1630414"/>
            <a:ext cx="4422706" cy="33544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472" y="3510262"/>
            <a:ext cx="3888432" cy="29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99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771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268760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На протяжении всего проекта 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Фиксики</a:t>
            </a:r>
            <a:r>
              <a:rPr lang="ru-RU" sz="2400" dirty="0" smtClean="0">
                <a:solidFill>
                  <a:prstClr val="black"/>
                </a:solidFill>
              </a:rPr>
              <a:t> были нашими помощниками и наставниками ,которые служили примером для  развития у детей таких качеств как : желание помогать друг другу, не </a:t>
            </a:r>
            <a:r>
              <a:rPr lang="ru-RU" sz="2400" dirty="0" err="1" smtClean="0">
                <a:solidFill>
                  <a:prstClr val="black"/>
                </a:solidFill>
              </a:rPr>
              <a:t>жадничать,не</a:t>
            </a:r>
            <a:r>
              <a:rPr lang="ru-RU" sz="2400" dirty="0" smtClean="0">
                <a:solidFill>
                  <a:prstClr val="black"/>
                </a:solidFill>
              </a:rPr>
              <a:t> обижать друг друга, умение просить прощение-если обидел, уметь делиться….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4437112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-</a:t>
            </a:r>
            <a:r>
              <a:rPr lang="ru-RU" sz="2400" dirty="0" smtClean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Мы такие же маленькие человечки, как и </a:t>
            </a:r>
            <a:r>
              <a:rPr lang="ru-RU" sz="2400" dirty="0" err="1" smtClean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Фиксики</a:t>
            </a:r>
            <a:r>
              <a:rPr lang="ru-RU" sz="2400" dirty="0" smtClean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 будем стараться быть на них похожими!                                                                               Ксюша.</a:t>
            </a:r>
            <a:endParaRPr lang="ru-RU" sz="2400" dirty="0">
              <a:solidFill>
                <a:prstClr val="black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104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766" y="173831"/>
            <a:ext cx="8657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Катюша ,</a:t>
            </a:r>
            <a:r>
              <a:rPr lang="ru-RU" sz="2400" dirty="0">
                <a:solidFill>
                  <a:prstClr val="black"/>
                </a:solidFill>
              </a:rPr>
              <a:t>К</a:t>
            </a:r>
            <a:r>
              <a:rPr lang="ru-RU" sz="2400" dirty="0" smtClean="0">
                <a:solidFill>
                  <a:prstClr val="black"/>
                </a:solidFill>
              </a:rPr>
              <a:t>сюша и Рома построили для </a:t>
            </a:r>
            <a:r>
              <a:rPr lang="ru-RU" sz="2400" dirty="0" err="1" smtClean="0">
                <a:solidFill>
                  <a:prstClr val="black"/>
                </a:solidFill>
              </a:rPr>
              <a:t>Фиксиков</a:t>
            </a:r>
            <a:r>
              <a:rPr lang="ru-RU" sz="2400" dirty="0" smtClean="0">
                <a:solidFill>
                  <a:prstClr val="black"/>
                </a:solidFill>
              </a:rPr>
              <a:t> качели и горку.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756" y="1052736"/>
            <a:ext cx="3160528" cy="41576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920263"/>
            <a:ext cx="2921285" cy="38428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825334"/>
            <a:ext cx="2520280" cy="331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96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75656" y="260648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Центр книги и театра « В гостях у Симки»</a:t>
            </a:r>
            <a:endParaRPr lang="ru-RU" sz="2400" b="1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484784"/>
            <a:ext cx="3600400" cy="47362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557281"/>
            <a:ext cx="3524888" cy="4647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0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173831"/>
            <a:ext cx="7989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В кукольный театр  наши родители сделали ширму для игр.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496" y="5085184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Для того, чтобы ширма смотрелась веселее, дети вырезали раскраски и обклеили ее. 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160" y="1340768"/>
            <a:ext cx="3490770" cy="33703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916832"/>
            <a:ext cx="3453376" cy="455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36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332655"/>
            <a:ext cx="8534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В кукольном театре дети  показывали представления</a:t>
            </a:r>
            <a:r>
              <a:rPr lang="ru-RU" dirty="0">
                <a:solidFill>
                  <a:prstClr val="black"/>
                </a:solidFill>
              </a:rPr>
              <a:t>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53531"/>
            <a:ext cx="3528392" cy="46625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484784"/>
            <a:ext cx="3504741" cy="463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60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59" y="-2"/>
            <a:ext cx="9144000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9348" y="188640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Дети нашли применение для ширмы в других сюжетных играх (магазин, дом, автобус и т д )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565" y="2922414"/>
            <a:ext cx="2664296" cy="35048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4861" y="1245659"/>
            <a:ext cx="3291997" cy="34291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6872" y="2996952"/>
            <a:ext cx="2607634" cy="343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55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205189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Дети 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solidFill>
                  <a:prstClr val="black"/>
                </a:solidFill>
              </a:rPr>
              <a:t>с увлечением рассматривали книги и журналы с нашими героями.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130" y="1305937"/>
            <a:ext cx="4247361" cy="24460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245" y="3751962"/>
            <a:ext cx="4967283" cy="2860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82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24672" y="188640"/>
            <a:ext cx="2866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</a:rPr>
              <a:t>Презентации детей</a:t>
            </a:r>
            <a:r>
              <a:rPr lang="ru-RU" sz="2400" dirty="0" smtClean="0">
                <a:solidFill>
                  <a:prstClr val="black"/>
                </a:solidFill>
              </a:rPr>
              <a:t>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84" y="1324218"/>
            <a:ext cx="3312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Катюша  и Андрей рассказали нам о Симке.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6987" y="6294435"/>
            <a:ext cx="2326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Семен о </a:t>
            </a:r>
            <a:r>
              <a:rPr lang="ru-RU" sz="2400" dirty="0" err="1" smtClean="0">
                <a:solidFill>
                  <a:prstClr val="black"/>
                </a:solidFill>
              </a:rPr>
              <a:t>Файере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710320"/>
            <a:ext cx="4491556" cy="26067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0584" y="2910389"/>
            <a:ext cx="2809181" cy="369541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412930"/>
            <a:ext cx="3539066" cy="269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0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710</Words>
  <Application>Microsoft Office PowerPoint</Application>
  <PresentationFormat>Экран (4:3)</PresentationFormat>
  <Paragraphs>47</Paragraphs>
  <Slides>29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Милана</dc:creator>
  <cp:lastModifiedBy>Милана</cp:lastModifiedBy>
  <cp:revision>14</cp:revision>
  <dcterms:created xsi:type="dcterms:W3CDTF">2022-11-09T07:29:50Z</dcterms:created>
  <dcterms:modified xsi:type="dcterms:W3CDTF">2022-11-11T09:16:47Z</dcterms:modified>
</cp:coreProperties>
</file>