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7" d="100"/>
          <a:sy n="27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144"/>
            <a:ext cx="9144000" cy="68508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03447"/>
            <a:ext cx="822960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332656"/>
            <a:ext cx="828092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Муниципальное бюджетное дошкольное </a:t>
            </a:r>
          </a:p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образовательное учреждение </a:t>
            </a:r>
          </a:p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«Детский сад № 9 «Звездочка»                                                  </a:t>
            </a:r>
          </a:p>
          <a:p>
            <a:pPr algn="ctr"/>
            <a:endParaRPr lang="ru-RU" sz="2400" dirty="0">
              <a:solidFill>
                <a:prstClr val="black"/>
              </a:solidFill>
            </a:endParaRPr>
          </a:p>
          <a:p>
            <a:pPr algn="ctr"/>
            <a:r>
              <a:rPr lang="ru-RU" sz="4000" dirty="0" smtClean="0">
                <a:solidFill>
                  <a:prstClr val="black"/>
                </a:solidFill>
              </a:rPr>
              <a:t>   </a:t>
            </a:r>
            <a:r>
              <a:rPr lang="ru-RU" sz="4000" b="1" dirty="0" smtClean="0">
                <a:solidFill>
                  <a:prstClr val="black"/>
                </a:solidFill>
              </a:rPr>
              <a:t>«Как мы меняемся» </a:t>
            </a:r>
          </a:p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(</a:t>
            </a:r>
            <a:r>
              <a:rPr lang="ru-RU" sz="2400" dirty="0">
                <a:solidFill>
                  <a:prstClr val="black"/>
                </a:solidFill>
              </a:rPr>
              <a:t>н</a:t>
            </a:r>
            <a:r>
              <a:rPr lang="ru-RU" sz="2400" dirty="0" smtClean="0">
                <a:solidFill>
                  <a:prstClr val="black"/>
                </a:solidFill>
              </a:rPr>
              <a:t>а уличном участке детского сада)</a:t>
            </a:r>
          </a:p>
          <a:p>
            <a:pPr algn="ctr"/>
            <a:r>
              <a:rPr lang="ru-RU" sz="2400" dirty="0">
                <a:solidFill>
                  <a:prstClr val="black"/>
                </a:solidFill>
              </a:rPr>
              <a:t>2</a:t>
            </a:r>
            <a:r>
              <a:rPr lang="ru-RU" sz="2400" dirty="0" smtClean="0">
                <a:solidFill>
                  <a:prstClr val="black"/>
                </a:solidFill>
              </a:rPr>
              <a:t> </a:t>
            </a:r>
            <a:r>
              <a:rPr lang="ru-RU" sz="2400" dirty="0" smtClean="0">
                <a:solidFill>
                  <a:prstClr val="black"/>
                </a:solidFill>
              </a:rPr>
              <a:t>часть</a:t>
            </a:r>
          </a:p>
          <a:p>
            <a:pPr algn="ctr"/>
            <a:endParaRPr lang="ru-RU" sz="2400" dirty="0" smtClean="0">
              <a:solidFill>
                <a:prstClr val="black"/>
              </a:solidFill>
            </a:endParaRPr>
          </a:p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</a:rPr>
              <a:t>Вторая младшая группа </a:t>
            </a:r>
            <a:r>
              <a:rPr lang="ru-RU" sz="2400" b="1" dirty="0">
                <a:solidFill>
                  <a:prstClr val="black"/>
                </a:solidFill>
              </a:rPr>
              <a:t>«</a:t>
            </a:r>
            <a:r>
              <a:rPr lang="ru-RU" sz="2400" b="1" dirty="0" err="1">
                <a:solidFill>
                  <a:prstClr val="black"/>
                </a:solidFill>
              </a:rPr>
              <a:t>Фиксики</a:t>
            </a:r>
            <a:r>
              <a:rPr lang="ru-RU" sz="2400" b="1" dirty="0">
                <a:solidFill>
                  <a:prstClr val="black"/>
                </a:solidFill>
              </a:rPr>
              <a:t>»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endParaRPr lang="ru-RU" sz="2400" dirty="0" smtClean="0">
              <a:solidFill>
                <a:prstClr val="black"/>
              </a:solidFill>
            </a:endParaRPr>
          </a:p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(3-4 года)      </a:t>
            </a:r>
          </a:p>
          <a:p>
            <a:pPr algn="ctr"/>
            <a:endParaRPr lang="ru-RU" sz="2400" dirty="0">
              <a:solidFill>
                <a:prstClr val="black"/>
              </a:solidFill>
            </a:endParaRPr>
          </a:p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       Бойчук Надежда Геннадьевна                      </a:t>
            </a:r>
          </a:p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       Колесникова Светлана Николаевна  </a:t>
            </a:r>
          </a:p>
          <a:p>
            <a:pPr algn="ctr"/>
            <a:endParaRPr lang="ru-RU" sz="2400" dirty="0">
              <a:solidFill>
                <a:prstClr val="black"/>
              </a:solidFill>
            </a:endParaRPr>
          </a:p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                                                </a:t>
            </a:r>
          </a:p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Енисейск, 2020 г.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19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144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60648"/>
            <a:ext cx="4391686" cy="247235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447" y="2420888"/>
            <a:ext cx="3940318" cy="22182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4155" y="3874227"/>
            <a:ext cx="4039344" cy="22740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1885" y="1184558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</a:rPr>
              <a:t>- Это такой древний камень, похож на яйцо…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850" y="5546545"/>
            <a:ext cx="2853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</a:rPr>
              <a:t>Давай его тоже  скати</a:t>
            </a:r>
            <a:r>
              <a:rPr lang="ru-RU" b="1" dirty="0" smtClean="0">
                <a:solidFill>
                  <a:prstClr val="black"/>
                </a:solidFill>
              </a:rPr>
              <a:t>м!</a:t>
            </a:r>
            <a:endParaRPr lang="ru-RU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42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972"/>
            <a:ext cx="9144000" cy="68508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428" y="4050936"/>
            <a:ext cx="3744416" cy="210796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846" y="2708920"/>
            <a:ext cx="3744418" cy="21079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63457"/>
            <a:ext cx="3804545" cy="214181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0494" y="1377437"/>
            <a:ext cx="3815440" cy="21479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0" y="260648"/>
            <a:ext cx="4305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000" b="1" dirty="0" smtClean="0">
                <a:solidFill>
                  <a:prstClr val="black"/>
                </a:solidFill>
              </a:rPr>
              <a:t>Светлана Николаевна, </a:t>
            </a:r>
          </a:p>
          <a:p>
            <a:r>
              <a:rPr lang="ru-RU" sz="2000" b="1" dirty="0" smtClean="0">
                <a:solidFill>
                  <a:prstClr val="black"/>
                </a:solidFill>
              </a:rPr>
              <a:t>помоги мне принести трубу</a:t>
            </a:r>
            <a:r>
              <a:rPr lang="ru-RU" sz="2000" dirty="0" smtClean="0">
                <a:solidFill>
                  <a:prstClr val="black"/>
                </a:solidFill>
              </a:rPr>
              <a:t>!</a:t>
            </a:r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1596" y="5301208"/>
            <a:ext cx="44417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</a:rPr>
              <a:t>По длинной трубе машинка </a:t>
            </a:r>
          </a:p>
          <a:p>
            <a:r>
              <a:rPr lang="ru-RU" sz="2000" b="1" dirty="0" smtClean="0">
                <a:solidFill>
                  <a:prstClr val="black"/>
                </a:solidFill>
              </a:rPr>
              <a:t>катится долго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71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645024"/>
            <a:ext cx="5339453" cy="300591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798" y="548680"/>
            <a:ext cx="5125704" cy="28855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1568943"/>
            <a:ext cx="4211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</a:rPr>
              <a:t>Труба превратилась в качели.</a:t>
            </a:r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8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717032"/>
            <a:ext cx="4788024" cy="26954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260648"/>
            <a:ext cx="5184576" cy="29187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1738769"/>
            <a:ext cx="29523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Готовимся к эксперименту с песком.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6149280" y="4710829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Набираем песок в </a:t>
            </a:r>
            <a:r>
              <a:rPr lang="ru-RU" sz="2000" b="1" dirty="0">
                <a:solidFill>
                  <a:prstClr val="black"/>
                </a:solidFill>
              </a:rPr>
              <a:t>я</a:t>
            </a:r>
            <a:r>
              <a:rPr lang="ru-RU" sz="2000" b="1" dirty="0" smtClean="0">
                <a:solidFill>
                  <a:prstClr val="black"/>
                </a:solidFill>
              </a:rPr>
              <a:t>щик </a:t>
            </a:r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67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4117" y="1335959"/>
            <a:ext cx="3560606" cy="20044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6693" y="3691122"/>
            <a:ext cx="3660745" cy="20608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021" y="1628800"/>
            <a:ext cx="3579024" cy="20148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070" y="4189150"/>
            <a:ext cx="3484975" cy="19619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92348"/>
            <a:ext cx="87129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prstClr val="black"/>
                </a:solidFill>
              </a:rPr>
              <a:t>Беседку завешали одеялами, стало темно. В прозрачный контейнер положили фонарики. На крышку контейнера насыпали песок. Таким образом у нас получился световой планшет для рисования песком.</a:t>
            </a:r>
          </a:p>
          <a:p>
            <a:pPr algn="just"/>
            <a:r>
              <a:rPr lang="ru-RU" sz="2000" b="1" dirty="0" smtClean="0">
                <a:solidFill>
                  <a:prstClr val="black"/>
                </a:solidFill>
              </a:rPr>
              <a:t>Стали рисовать.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37651" y="3789040"/>
            <a:ext cx="36014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</a:rPr>
              <a:t>- </a:t>
            </a:r>
            <a:r>
              <a:rPr lang="ru-RU" sz="2000" b="1" dirty="0" smtClean="0">
                <a:solidFill>
                  <a:prstClr val="black"/>
                </a:solidFill>
              </a:rPr>
              <a:t>Смотрите, там проходит свет</a:t>
            </a:r>
            <a:r>
              <a:rPr lang="ru-RU" dirty="0" smtClean="0">
                <a:solidFill>
                  <a:prstClr val="black"/>
                </a:solidFill>
              </a:rPr>
              <a:t>!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60338" y="5940356"/>
            <a:ext cx="3348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</a:rPr>
              <a:t>- В темноте даже весел</a:t>
            </a:r>
            <a:r>
              <a:rPr lang="ru-RU" b="1" dirty="0" smtClean="0">
                <a:solidFill>
                  <a:prstClr val="black"/>
                </a:solidFill>
              </a:rPr>
              <a:t>ее</a:t>
            </a:r>
            <a:r>
              <a:rPr lang="ru-RU" dirty="0" smtClean="0">
                <a:solidFill>
                  <a:prstClr val="black"/>
                </a:solidFill>
              </a:rPr>
              <a:t>!!!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95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229" y="1149465"/>
            <a:ext cx="3607917" cy="203112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1501" y="1107663"/>
            <a:ext cx="3668597" cy="20652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573016"/>
            <a:ext cx="3711701" cy="20895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91680" y="437437"/>
            <a:ext cx="5036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Наряды для  наших сказочных персонажей</a:t>
            </a:r>
            <a:endParaRPr lang="ru-RU" sz="2000" b="1" dirty="0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316" y="3573016"/>
            <a:ext cx="3651745" cy="205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49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4" y="-20119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966" y="353954"/>
            <a:ext cx="3922330" cy="220812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015" y="2562081"/>
            <a:ext cx="3842284" cy="21630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957" y="4380104"/>
            <a:ext cx="3849995" cy="21674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9956" y="1329497"/>
            <a:ext cx="41803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</a:rPr>
              <a:t>-Так это же лодка!!! Я ПЛЫВУУУУУ!!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88880" y="5397495"/>
            <a:ext cx="43472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</a:rPr>
              <a:t>- Выходи, дай мне тоже прокатиться!</a:t>
            </a:r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19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657" y="1242536"/>
            <a:ext cx="4283968" cy="241171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303057"/>
            <a:ext cx="4176464" cy="23511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636" y="3861048"/>
            <a:ext cx="4283968" cy="24117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75656" y="620688"/>
            <a:ext cx="43461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</a:rPr>
              <a:t>-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</a:rPr>
              <a:t>Давай я тебя буду катать по волн</a:t>
            </a:r>
            <a:r>
              <a:rPr lang="ru-RU" b="1" dirty="0" smtClean="0">
                <a:solidFill>
                  <a:prstClr val="black"/>
                </a:solidFill>
              </a:rPr>
              <a:t>ам</a:t>
            </a:r>
            <a:r>
              <a:rPr lang="ru-RU" dirty="0" smtClean="0">
                <a:solidFill>
                  <a:prstClr val="black"/>
                </a:solidFill>
              </a:rPr>
              <a:t>!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42834" y="4712962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</a:rPr>
              <a:t>Корабль  во время шторма потерпел крушение.</a:t>
            </a:r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45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2423942"/>
            <a:ext cx="3570599" cy="201011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779" y="4581128"/>
            <a:ext cx="3570599" cy="20101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65982" y="2851042"/>
            <a:ext cx="4604723" cy="25922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201353"/>
            <a:ext cx="3719140" cy="20937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1248222"/>
            <a:ext cx="1760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-А у нас –парусник!</a:t>
            </a:r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66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218" y="3717032"/>
            <a:ext cx="4827817" cy="271788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549460"/>
            <a:ext cx="4964151" cy="27946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980728"/>
            <a:ext cx="30963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prstClr val="black"/>
                </a:solidFill>
              </a:rPr>
              <a:t>Пока одни дети путешествовали на водном транспорте, другие плавали в открытом море и вдруг стали тонуть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48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32" y="-1813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857" y="266556"/>
            <a:ext cx="5472608" cy="30808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3634034"/>
            <a:ext cx="5362841" cy="30190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40152" y="1196752"/>
            <a:ext cx="30427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prstClr val="black"/>
                </a:solidFill>
              </a:rPr>
              <a:t>В солнечную погоду  мы обратили внимание на нашу тень.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367" y="4649128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>
                <a:solidFill>
                  <a:prstClr val="black"/>
                </a:solidFill>
              </a:rPr>
              <a:t>Р</a:t>
            </a:r>
            <a:r>
              <a:rPr lang="ru-RU" sz="2000" b="1" dirty="0" smtClean="0">
                <a:solidFill>
                  <a:prstClr val="black"/>
                </a:solidFill>
              </a:rPr>
              <a:t>ешили тень обвести мелом</a:t>
            </a:r>
            <a:r>
              <a:rPr lang="ru-RU" b="1" dirty="0" smtClean="0">
                <a:solidFill>
                  <a:prstClr val="black"/>
                </a:solidFill>
              </a:rPr>
              <a:t>.</a:t>
            </a:r>
            <a:endParaRPr lang="ru-RU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8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343827"/>
            <a:ext cx="4059417" cy="22853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0202" y="4221088"/>
            <a:ext cx="4076720" cy="22950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946" y="1340768"/>
            <a:ext cx="4064850" cy="22883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77496" y="458115"/>
            <a:ext cx="59021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Началась операция по спасению «утопающих».</a:t>
            </a:r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3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1674" y="3701478"/>
            <a:ext cx="3744416" cy="21079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28285" y="1780196"/>
            <a:ext cx="3807213" cy="21433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276" y="764704"/>
            <a:ext cx="2246649" cy="39907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09218" y="1124744"/>
            <a:ext cx="2444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</a:rPr>
              <a:t>Кому-то помог плот,</a:t>
            </a:r>
          </a:p>
        </p:txBody>
      </p:sp>
    </p:spTree>
    <p:extLst>
      <p:ext uri="{BB962C8B-B14F-4D97-AF65-F5344CB8AC3E}">
        <p14:creationId xmlns:p14="http://schemas.microsoft.com/office/powerpoint/2010/main" val="419270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532685"/>
            <a:ext cx="3900241" cy="21956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556279"/>
            <a:ext cx="3816424" cy="214850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4221088"/>
            <a:ext cx="3790659" cy="213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07704" y="332656"/>
            <a:ext cx="449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а кому-то бросили спасательный круг.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00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532685"/>
            <a:ext cx="3900241" cy="21956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556279"/>
            <a:ext cx="3816424" cy="214850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4221088"/>
            <a:ext cx="3790659" cy="213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07704" y="332656"/>
            <a:ext cx="449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а кому-то бросили спасательный круг.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00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600" y="3572"/>
            <a:ext cx="9144000" cy="68508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7928" y="422108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Как хорошо играть одному!!!!!</a:t>
            </a:r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3639518"/>
            <a:ext cx="5235915" cy="29476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391" y="476671"/>
            <a:ext cx="5209567" cy="293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71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3789040"/>
            <a:ext cx="4850446" cy="27306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7" y="1324048"/>
            <a:ext cx="3747138" cy="2109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310058"/>
            <a:ext cx="3507998" cy="21234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</a:endParaRPr>
          </a:p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Наш плот превратился в поле для мозаики. </a:t>
            </a:r>
          </a:p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Для составления узора использовали массажные мячики.</a:t>
            </a:r>
          </a:p>
          <a:p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40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622" y="2996952"/>
            <a:ext cx="4228324" cy="23803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7738" y="476672"/>
            <a:ext cx="3760523" cy="21170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933056"/>
            <a:ext cx="3662205" cy="20616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1600" y="1196635"/>
            <a:ext cx="331236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-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</a:rPr>
              <a:t>Посмотрите, как у меня </a:t>
            </a:r>
            <a:r>
              <a:rPr lang="ru-RU" b="1" dirty="0" smtClean="0">
                <a:solidFill>
                  <a:prstClr val="black"/>
                </a:solidFill>
              </a:rPr>
              <a:t>получается!</a:t>
            </a:r>
            <a:endParaRPr lang="ru-RU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81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99902" cy="68508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603448"/>
            <a:ext cx="8229600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316" y="3212976"/>
            <a:ext cx="4177179" cy="23515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1981" y="548680"/>
            <a:ext cx="4220996" cy="2376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4321" y="3717032"/>
            <a:ext cx="4175017" cy="23503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5862" y="1484784"/>
            <a:ext cx="44440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prstClr val="black"/>
                </a:solidFill>
              </a:rPr>
              <a:t>Вместо массажных мячиков дети решили играть в мозаику с помощью пробок и шишек.</a:t>
            </a:r>
            <a:endParaRPr lang="ru-RU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95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473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740242"/>
            <a:ext cx="4392488" cy="24728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5515" y="2818153"/>
            <a:ext cx="4297132" cy="24191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1" y="3645024"/>
            <a:ext cx="4320989" cy="24325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64088" y="1268760"/>
            <a:ext cx="23839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</a:rPr>
              <a:t>- Мы ловим рыбу.</a:t>
            </a:r>
          </a:p>
          <a:p>
            <a:r>
              <a:rPr lang="ru-RU" sz="2000" b="1" dirty="0" smtClean="0">
                <a:solidFill>
                  <a:prstClr val="black"/>
                </a:solidFill>
              </a:rPr>
              <a:t>- Нет, это –колодец!</a:t>
            </a:r>
          </a:p>
        </p:txBody>
      </p:sp>
    </p:spTree>
    <p:extLst>
      <p:ext uri="{BB962C8B-B14F-4D97-AF65-F5344CB8AC3E}">
        <p14:creationId xmlns:p14="http://schemas.microsoft.com/office/powerpoint/2010/main" val="312095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5" y="15071"/>
            <a:ext cx="9144000" cy="68508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314374"/>
            <a:ext cx="243412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</a:rPr>
              <a:t>Сюрприз для детей!</a:t>
            </a:r>
          </a:p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289013"/>
            <a:ext cx="5273147" cy="296858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3" y="3789040"/>
            <a:ext cx="4913649" cy="27662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04740" y="4293096"/>
            <a:ext cx="3275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Детей ждали новые игрушки из бросового материала(валенок и мочалок). </a:t>
            </a:r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31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283428"/>
            <a:ext cx="5184575" cy="29187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1686" y="3573016"/>
            <a:ext cx="5603557" cy="31545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53340" y="1196752"/>
            <a:ext cx="33591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Ну а дети решили раскрасить эти рисунки</a:t>
            </a:r>
            <a:r>
              <a:rPr lang="ru-RU" sz="2000" dirty="0" smtClean="0">
                <a:solidFill>
                  <a:prstClr val="black"/>
                </a:solidFill>
              </a:rPr>
              <a:t>.</a:t>
            </a:r>
            <a:endParaRPr lang="ru-RU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29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6" y="-5858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103" y="188640"/>
            <a:ext cx="5241424" cy="29507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3369653"/>
            <a:ext cx="5832648" cy="32835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424" y="4365104"/>
            <a:ext cx="27663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Валенки превратились в</a:t>
            </a:r>
            <a:r>
              <a:rPr lang="ru-RU" b="1" dirty="0" smtClean="0">
                <a:solidFill>
                  <a:prstClr val="black"/>
                </a:solidFill>
              </a:rPr>
              <a:t> лошадок!</a:t>
            </a:r>
            <a:endParaRPr lang="ru-RU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10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4" y="0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413" y="288224"/>
            <a:ext cx="5295715" cy="298129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9153" y="3645024"/>
            <a:ext cx="5109311" cy="28763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74284" y="692696"/>
            <a:ext cx="224310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</a:rPr>
              <a:t>- Наши лошадки </a:t>
            </a:r>
            <a:r>
              <a:rPr lang="ru-RU" b="1" dirty="0" smtClean="0">
                <a:solidFill>
                  <a:prstClr val="black"/>
                </a:solidFill>
              </a:rPr>
              <a:t>познакомились!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4627646"/>
            <a:ext cx="21765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000" b="1" dirty="0" smtClean="0">
                <a:solidFill>
                  <a:prstClr val="black"/>
                </a:solidFill>
              </a:rPr>
              <a:t>Моя лошадка </a:t>
            </a:r>
          </a:p>
          <a:p>
            <a:r>
              <a:rPr lang="ru-RU" sz="2000" b="1" dirty="0" smtClean="0">
                <a:solidFill>
                  <a:prstClr val="black"/>
                </a:solidFill>
              </a:rPr>
              <a:t>кушает трав</a:t>
            </a:r>
            <a:r>
              <a:rPr lang="ru-RU" b="1" dirty="0" smtClean="0">
                <a:solidFill>
                  <a:prstClr val="black"/>
                </a:solidFill>
              </a:rPr>
              <a:t>ку!</a:t>
            </a:r>
            <a:endParaRPr lang="ru-RU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12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704" y="404664"/>
            <a:ext cx="2579006" cy="45811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4751" y="1700807"/>
            <a:ext cx="2794496" cy="49639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620688"/>
            <a:ext cx="2700619" cy="47971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02019" y="448932"/>
            <a:ext cx="25399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Мочалки превратились в веселых собачек.</a:t>
            </a:r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50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430" y="1772816"/>
            <a:ext cx="7308304" cy="41143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11760" y="4046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7409" y="754283"/>
            <a:ext cx="39805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Осень – прекрасная пора для игр!</a:t>
            </a:r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74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108520" y="2499214"/>
            <a:ext cx="91440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prstClr val="black"/>
                </a:solidFill>
              </a:rPr>
              <a:t>СПАСИБО ЗА ВНИМАНИЕ!</a:t>
            </a:r>
            <a:endParaRPr lang="ru-RU" sz="4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01" y="1169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102" y="170800"/>
            <a:ext cx="4187999" cy="23576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3" y="2213307"/>
            <a:ext cx="4177500" cy="23517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31536" y="620688"/>
            <a:ext cx="3008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- А тень листика</a:t>
            </a:r>
          </a:p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 можно нарисовать?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3075057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-  </a:t>
            </a:r>
            <a:r>
              <a:rPr lang="ru-RU" sz="2000" b="1" dirty="0">
                <a:solidFill>
                  <a:prstClr val="black"/>
                </a:solidFill>
              </a:rPr>
              <a:t>Д</a:t>
            </a:r>
            <a:r>
              <a:rPr lang="ru-RU" sz="2000" b="1" dirty="0" smtClean="0">
                <a:solidFill>
                  <a:prstClr val="black"/>
                </a:solidFill>
              </a:rPr>
              <a:t>авайте попробуем</a:t>
            </a:r>
            <a:r>
              <a:rPr lang="ru-RU" sz="2000" b="1" dirty="0">
                <a:solidFill>
                  <a:prstClr val="black"/>
                </a:solidFill>
              </a:rPr>
              <a:t>,</a:t>
            </a:r>
            <a:endParaRPr lang="ru-RU" sz="2000" b="1" dirty="0" smtClean="0">
              <a:solidFill>
                <a:prstClr val="black"/>
              </a:solidFill>
            </a:endParaRPr>
          </a:p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>
                <a:solidFill>
                  <a:prstClr val="black"/>
                </a:solidFill>
              </a:rPr>
              <a:t>ч</a:t>
            </a:r>
            <a:r>
              <a:rPr lang="ru-RU" sz="2000" b="1" dirty="0" smtClean="0">
                <a:solidFill>
                  <a:prstClr val="black"/>
                </a:solidFill>
              </a:rPr>
              <a:t>то у нас получится!</a:t>
            </a:r>
            <a:endParaRPr lang="ru-RU" sz="2000" b="1" dirty="0">
              <a:solidFill>
                <a:prstClr val="black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903" y="4005064"/>
            <a:ext cx="4219898" cy="23756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17995" y="5420615"/>
            <a:ext cx="25223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</a:rPr>
              <a:t>- А  я обведу камень</a:t>
            </a:r>
            <a:r>
              <a:rPr lang="ru-RU" sz="2000" dirty="0" smtClean="0">
                <a:solidFill>
                  <a:prstClr val="black"/>
                </a:solidFill>
              </a:rPr>
              <a:t>.</a:t>
            </a:r>
            <a:endParaRPr lang="ru-RU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79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615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118" y="2453655"/>
            <a:ext cx="5127738" cy="288672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77936" y="1351331"/>
            <a:ext cx="4640996" cy="26127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7398" y="337187"/>
            <a:ext cx="31002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-</a:t>
            </a:r>
            <a:r>
              <a:rPr lang="ru-RU" sz="2000" b="1" dirty="0" smtClean="0">
                <a:solidFill>
                  <a:prstClr val="black"/>
                </a:solidFill>
              </a:rPr>
              <a:t>Катюшка , чем ты занят</a:t>
            </a:r>
            <a:r>
              <a:rPr lang="ru-RU" b="1" dirty="0" smtClean="0">
                <a:solidFill>
                  <a:prstClr val="black"/>
                </a:solidFill>
              </a:rPr>
              <a:t>а</a:t>
            </a:r>
            <a:r>
              <a:rPr lang="ru-RU" dirty="0" smtClean="0">
                <a:solidFill>
                  <a:prstClr val="black"/>
                </a:solidFill>
              </a:rPr>
              <a:t>?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7398" y="737297"/>
            <a:ext cx="17333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-</a:t>
            </a:r>
            <a:r>
              <a:rPr lang="ru-RU" sz="2000" b="1" dirty="0" smtClean="0">
                <a:solidFill>
                  <a:prstClr val="black"/>
                </a:solidFill>
              </a:rPr>
              <a:t>Я делаю с</a:t>
            </a:r>
            <a:r>
              <a:rPr lang="ru-RU" b="1" dirty="0" smtClean="0">
                <a:solidFill>
                  <a:prstClr val="black"/>
                </a:solidFill>
              </a:rPr>
              <a:t>нег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20428" y="5301208"/>
            <a:ext cx="33843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Шоркая по дереву пенопластом ,у Катерины получился вот такой «снег».</a:t>
            </a:r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80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429" y="1484784"/>
            <a:ext cx="3743189" cy="21072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276151"/>
            <a:ext cx="3867352" cy="21771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5536" y="1484784"/>
            <a:ext cx="3881892" cy="21853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429" y="4297291"/>
            <a:ext cx="3792253" cy="21348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1429" y="195239"/>
            <a:ext cx="2661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-</a:t>
            </a:r>
            <a:r>
              <a:rPr lang="ru-RU" b="1" dirty="0" smtClean="0">
                <a:solidFill>
                  <a:prstClr val="black"/>
                </a:solidFill>
              </a:rPr>
              <a:t>Братик, куда ты идешь?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1429" y="836712"/>
            <a:ext cx="28617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</a:rPr>
              <a:t>- Я иду делать парко</a:t>
            </a:r>
            <a:r>
              <a:rPr lang="ru-RU" b="1" dirty="0" smtClean="0">
                <a:solidFill>
                  <a:prstClr val="black"/>
                </a:solidFill>
              </a:rPr>
              <a:t>вку.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16400" y="800981"/>
            <a:ext cx="12698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</a:rPr>
              <a:t>-Я </a:t>
            </a:r>
            <a:r>
              <a:rPr lang="ru-RU" b="1" dirty="0" smtClean="0">
                <a:solidFill>
                  <a:prstClr val="black"/>
                </a:solidFill>
              </a:rPr>
              <a:t>помогу</a:t>
            </a:r>
            <a:r>
              <a:rPr lang="ru-RU" dirty="0" smtClean="0">
                <a:solidFill>
                  <a:prstClr val="black"/>
                </a:solidFill>
              </a:rPr>
              <a:t>!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43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149080"/>
            <a:ext cx="4316181" cy="24298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527" y="1196752"/>
            <a:ext cx="4316181" cy="24298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1412776"/>
            <a:ext cx="2761133" cy="49046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336319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По завершении строительства парковки, решили покатать машинки.</a:t>
            </a:r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48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108" y="188640"/>
            <a:ext cx="4093087" cy="2304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1274" y="1988840"/>
            <a:ext cx="3932454" cy="22138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0905" y="4437112"/>
            <a:ext cx="3932454" cy="22138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794" y="2780928"/>
            <a:ext cx="4093087" cy="23042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88297" y="866326"/>
            <a:ext cx="42050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</a:rPr>
              <a:t>Парковка превратилась в </a:t>
            </a:r>
            <a:r>
              <a:rPr lang="ru-RU" sz="2000" b="1" dirty="0" err="1" smtClean="0">
                <a:solidFill>
                  <a:prstClr val="black"/>
                </a:solidFill>
              </a:rPr>
              <a:t>камнекат</a:t>
            </a:r>
            <a:r>
              <a:rPr lang="ru-RU" b="1" dirty="0" smtClean="0">
                <a:solidFill>
                  <a:prstClr val="black"/>
                </a:solidFill>
              </a:rPr>
              <a:t>!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5266" y="5544025"/>
            <a:ext cx="3437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</a:rPr>
              <a:t>Чем выше поднимаем трубу,</a:t>
            </a:r>
          </a:p>
          <a:p>
            <a:r>
              <a:rPr lang="ru-RU" sz="2000" b="1" dirty="0" smtClean="0">
                <a:solidFill>
                  <a:prstClr val="black"/>
                </a:solidFill>
              </a:rPr>
              <a:t>т</a:t>
            </a:r>
            <a:r>
              <a:rPr lang="ru-RU" b="1" dirty="0" smtClean="0">
                <a:solidFill>
                  <a:prstClr val="black"/>
                </a:solidFill>
              </a:rPr>
              <a:t>ем </a:t>
            </a:r>
            <a:r>
              <a:rPr lang="ru-RU" sz="2000" b="1" dirty="0" smtClean="0">
                <a:solidFill>
                  <a:prstClr val="black"/>
                </a:solidFill>
              </a:rPr>
              <a:t>быстрее катится камень. </a:t>
            </a:r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78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180" y="1628800"/>
            <a:ext cx="3960440" cy="222958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7778" y="757088"/>
            <a:ext cx="4004589" cy="22544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1260" y="3850741"/>
            <a:ext cx="3917623" cy="22054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149837" y="557033"/>
            <a:ext cx="5208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Строим красивую дорожку из камней</a:t>
            </a:r>
            <a:r>
              <a:rPr lang="ru-RU" sz="2000" dirty="0" smtClean="0">
                <a:solidFill>
                  <a:prstClr val="black"/>
                </a:solidFill>
              </a:rPr>
              <a:t>.</a:t>
            </a:r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6614" y="4707692"/>
            <a:ext cx="42735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Пробуем по ней пройти и не упасть </a:t>
            </a:r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34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457</Words>
  <Application>Microsoft Office PowerPoint</Application>
  <PresentationFormat>Экран (4:3)</PresentationFormat>
  <Paragraphs>77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Милана</dc:creator>
  <cp:lastModifiedBy>Милана</cp:lastModifiedBy>
  <cp:revision>2</cp:revision>
  <dcterms:created xsi:type="dcterms:W3CDTF">2022-11-10T03:32:04Z</dcterms:created>
  <dcterms:modified xsi:type="dcterms:W3CDTF">2022-11-10T03:45:57Z</dcterms:modified>
</cp:coreProperties>
</file>