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81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72" autoAdjust="0"/>
    <p:restoredTop sz="91776" autoAdjust="0"/>
  </p:normalViewPr>
  <p:slideViewPr>
    <p:cSldViewPr>
      <p:cViewPr varScale="1">
        <p:scale>
          <a:sx n="106" d="100"/>
          <a:sy n="106" d="100"/>
        </p:scale>
        <p:origin x="-17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21946-FF13-4BBB-A1F6-492CF984DFD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8909B-EFA9-4962-9CD7-46C102203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iraffe Picture wallpapers (70 Wallpapers) – Wallpapers For Deskto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907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357166"/>
            <a:ext cx="76438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</a:rPr>
              <a:t>Проект «Африка»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1928802"/>
            <a:ext cx="77393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Выполнили: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Разновозрастная группа «Звездочки»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5" y="714356"/>
            <a:ext cx="447678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0" y="0"/>
            <a:ext cx="4137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Центр настольных игр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3500438"/>
            <a:ext cx="428628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143504" y="2786058"/>
            <a:ext cx="3223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Центр грамоты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3" y="2786058"/>
            <a:ext cx="2807157" cy="37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0760" y="1071546"/>
            <a:ext cx="300039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02" y="1928801"/>
            <a:ext cx="2857520" cy="3810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7158" y="357166"/>
            <a:ext cx="3057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Центр искусства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785794"/>
            <a:ext cx="4786346" cy="305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3929066"/>
            <a:ext cx="4786346" cy="2784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6380" y="1285860"/>
            <a:ext cx="3571900" cy="4762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8596" y="357166"/>
            <a:ext cx="86260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Миша Барабаш поделился с ребятами о деревьях которые растут в Африке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357562"/>
            <a:ext cx="5637994" cy="317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67104" y="0"/>
            <a:ext cx="5460995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1" y="3429000"/>
            <a:ext cx="5715041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95982" y="0"/>
            <a:ext cx="5714998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93405" y="357166"/>
            <a:ext cx="4393437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28596" y="642918"/>
            <a:ext cx="38576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002060"/>
                </a:solidFill>
              </a:rPr>
              <a:t>Прозорова</a:t>
            </a:r>
            <a:r>
              <a:rPr lang="ru-RU" sz="2800" b="1" dirty="0" smtClean="0">
                <a:solidFill>
                  <a:srgbClr val="002060"/>
                </a:solidFill>
              </a:rPr>
              <a:t> Милана принесла ребятам показать открытку из Африки.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3143248"/>
            <a:ext cx="27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143248"/>
            <a:ext cx="27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75099" y="0"/>
            <a:ext cx="5333995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43636" y="3143248"/>
            <a:ext cx="2646422" cy="352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14283" y="285728"/>
            <a:ext cx="32861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Добрый доктор Айболит всех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излечит исцелит!!!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143116"/>
            <a:ext cx="8421746" cy="4496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00035" y="285728"/>
            <a:ext cx="84296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Иванова Екатерина Михайловна мама Жени Ивановой пришла к нам в гости и прочитала рассказ «Приключения Львенка на необитаемом острове»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2796298"/>
            <a:ext cx="5072098" cy="3804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1738302"/>
            <a:ext cx="3628694" cy="4838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20" y="428604"/>
            <a:ext cx="8286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Родители поддержали и изготовили Африканские юбки для танца.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785926"/>
            <a:ext cx="364333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1785926"/>
            <a:ext cx="3557256" cy="47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71473" y="357166"/>
            <a:ext cx="8358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Милана попросила маму заплести много косичек. Что бы быть похожей на Африканскую принцессу!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thumbs.dreamstime.com/b/%D0%BF%D1%80%D0%B8%D0%BD%D1%86%D0%B8%D0%BF%D0%B8%D0%B0%D0%BB%D1%8C%D0%BD%D0%B0%D1%8F-%D1%81%D1%85%D0%B5%D0%BC%D0%B0-%D0%B0%D1%84%D1%80%D0%B8%D0%BA%D0%B8-41698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650085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3429000"/>
            <a:ext cx="3668697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Что за Африка – страна,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Где лишь лето и весна,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Где кругом стоит жара-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Все узнать о ней пора.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Что за звери там живут,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Что за птицы там поют,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Сплошь загадками полна,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Что за Африка – страна?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736"/>
            <a:ext cx="4514248" cy="3385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85720" y="357166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 музыкальным руководителем Ольгой Михайловной разучили Африканский танец.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3571876"/>
            <a:ext cx="4228496" cy="317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142852"/>
            <a:ext cx="4822065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14283" y="428604"/>
            <a:ext cx="392909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КАК ВОЗНИКЛА ИДЕЯ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Мы собрались на детский совет. Встали перед выбором, какую тему нам выбрать для изучения? Предлагалось целых тринадцать тем! 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Как же нам выбрать? Решили проголосовать.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2071678"/>
            <a:ext cx="3232538" cy="43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2071678"/>
            <a:ext cx="3286116" cy="438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4282" y="428604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Путем голосования, ребята выбрали тему проекта «Африка»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571876"/>
            <a:ext cx="4027868" cy="3020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14290"/>
            <a:ext cx="400052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429124" y="2285992"/>
            <a:ext cx="47148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Что же мы знаем о Африке?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286124"/>
            <a:ext cx="4476749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3286124"/>
            <a:ext cx="423650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7159" y="500042"/>
            <a:ext cx="85011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С помощью планирования, ребята распределили кто и чем будет заниматься.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5" y="3405164"/>
            <a:ext cx="2428892" cy="3238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12" y="4000504"/>
            <a:ext cx="3522127" cy="2641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88" y="3357562"/>
            <a:ext cx="2570560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1785926"/>
            <a:ext cx="3378662" cy="4504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1762113"/>
            <a:ext cx="3414380" cy="4552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28596" y="500042"/>
            <a:ext cx="7385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Лиза, Милана и Артем вырезали бананы для пальмы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s://avatars.mds.yandex.net/get-pdb/1535282/6cbe40cd-3369-45e2-875a-0ea800f0653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214422"/>
            <a:ext cx="3714776" cy="495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42844" y="285728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Центр математики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1285860"/>
            <a:ext cx="364333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286380" y="357166"/>
            <a:ext cx="2677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Центр науки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218</Words>
  <Application>Microsoft Office PowerPoint</Application>
  <PresentationFormat>Экран (4:3)</PresentationFormat>
  <Paragraphs>31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Vadik</dc:creator>
  <cp:lastModifiedBy>Vadim</cp:lastModifiedBy>
  <cp:revision>105</cp:revision>
  <dcterms:created xsi:type="dcterms:W3CDTF">2019-04-07T09:42:01Z</dcterms:created>
  <dcterms:modified xsi:type="dcterms:W3CDTF">2022-11-11T15:09:16Z</dcterms:modified>
</cp:coreProperties>
</file>