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71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FD93"/>
    <a:srgbClr val="F4FE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17FAB0-6EA8-12F9-6AB7-50474FC91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A704CA5-220A-4FDA-FBE3-41E5666A0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83E808E-4C52-4E6D-A664-00C0F6BBB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E49BA0-5D01-4181-B435-A1D17E97A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6A46E28-DF85-029A-A9D3-7F37E6251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369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EE0E22-BF36-3390-1CFF-510DDB7FB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F5A4F92-2D24-F0DE-FD4E-5978835E1D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56326D9-54D5-E6B8-DF13-AD464BA81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1B2583-4F95-B43F-67A1-AC60F7AB8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929C01-BA45-6F7D-C7FF-454E7890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35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0C7EB6C-1E80-1799-0923-D7B7EF16F7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A280E33-6DE0-5D7B-C576-A107700E5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430874-5B2A-93FF-BEE3-7D2045491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FB269FD-2EB8-77FC-8B57-19D87306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69B4113-5B93-D2E4-9BF7-5E6FE2A50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5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775E18-44EC-3468-98B0-212035BFA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54B19-0E44-E98B-6FCB-594EE9CB6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EEFBB1-B97F-F5EC-E59C-EBC533EB8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19A67E-EA22-DB1B-70FC-A7CC1BDA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B431BD-1239-1889-A8C1-AFC765B5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1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0F5D37-16A8-7DDD-B689-55048D1C7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D1F895F-481F-3114-C601-8196A78D1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C05A8C-1419-4FB9-5D1A-508DEDC4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F6515B-9A86-4977-A33C-7A8144E49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F286634-5FE3-1CF5-A756-9C0120945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7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18B816-AB1E-D736-5242-DA41BF1F2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BDFA4A-C997-102A-00B4-FBAEC1726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C111A7E-967A-E970-4AA5-D613B162D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521851C-C934-1703-F105-731EF978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2313307-AF51-6BF6-465C-940AF4B0E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39DC307-95B8-6846-B79F-F744C594E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7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9DB0F8-0114-3AF3-149E-E40F73DA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B2D902C-AE72-AF34-C6B0-37B8633CD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4592C7C-8A31-743C-08FE-91329B404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2785F61-C673-3413-3CCE-713EF27C6A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C10F976-824E-B412-F850-B51D5256F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64D5930-DD09-A05C-652B-2DF1FB257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F5D5A2E-0346-9680-1B57-812DD628B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3517E6F-2E2C-46D3-FAB1-01A41DE0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96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4D1107-99DF-B0EB-5E8F-B834C54D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540DFAA-A335-AF64-44F7-F7BBEF3C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3F70409-4D0E-7972-6968-2AF61052C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C1A03EE-ADB7-7CEC-D7B5-DA960BDA2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3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AFC3151-56E3-B7AD-CA6B-2CD034047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ACA2B3A-D2A4-FDE0-AE70-FD33695B8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190D982-FA0B-3D82-7BB7-2871C0570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2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709504-2BE1-9DF4-9E68-A70014A7B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422A0B-2AD1-DB9E-7C0B-3B3C49A06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DC881B8-4443-38E4-61EB-C8C6DCFDE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FA3095-5997-C004-9874-FEB5572E0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537BB0-8AD1-A27C-A9BD-1076C62E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A15A151-9789-66CF-3884-C6DA081CC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77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513ED-C4F6-AAD6-FD2E-83EE2171F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6349D24-559D-EE61-1CF3-C39650438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32D77FF-E074-5F17-34A3-DAAD753D7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DD6C70F-908E-76A2-5639-E3E9AFEA9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220D121-5583-9C30-2FF2-D39D6305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A6C6A82-047B-17B7-ACFF-68CFC79E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8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accent1">
                <a:lumMod val="45000"/>
                <a:lumOff val="55000"/>
              </a:schemeClr>
            </a:gs>
            <a:gs pos="43017">
              <a:srgbClr val="98FD93"/>
            </a:gs>
            <a:gs pos="0">
              <a:schemeClr val="accent1">
                <a:lumMod val="30000"/>
                <a:lumOff val="70000"/>
                <a:alpha val="9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B736C1-C10D-02F6-F666-F17420D50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E8D08D1-AC85-8D1B-468E-BE64B0A36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52B30D-4E6F-4BFD-A0F4-92AE0AADE6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8E319-FF81-4AFB-AC87-A8E8217ABB39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0A5911B-032E-4008-5160-47431659E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FF8C998-1588-D944-B160-E681DDF410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80239-B872-4E17-9DDD-A41EA592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0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094177F-48CB-2D5B-8555-3507D6230F87}"/>
              </a:ext>
            </a:extLst>
          </p:cNvPr>
          <p:cNvSpPr txBox="1"/>
          <p:nvPr/>
        </p:nvSpPr>
        <p:spPr>
          <a:xfrm>
            <a:off x="2795545" y="401053"/>
            <a:ext cx="7122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ИРМО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Уриковский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B85150B-9B13-23DE-25CF-96E1F742962E}"/>
              </a:ext>
            </a:extLst>
          </p:cNvPr>
          <p:cNvSpPr txBox="1"/>
          <p:nvPr/>
        </p:nvSpPr>
        <p:spPr>
          <a:xfrm>
            <a:off x="1500927" y="2351782"/>
            <a:ext cx="97122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акция экологической направленности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«Выпил молоко – сдай пакет!»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51AE075-A96E-9A8A-E12F-B9ABDEADBDDE}"/>
              </a:ext>
            </a:extLst>
          </p:cNvPr>
          <p:cNvSpPr txBox="1"/>
          <p:nvPr/>
        </p:nvSpPr>
        <p:spPr>
          <a:xfrm>
            <a:off x="8277334" y="6087615"/>
            <a:ext cx="328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Белькевич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267092"/>
            <a:ext cx="2647950" cy="248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501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416C28E-166B-0408-D793-B571515C4A26}"/>
              </a:ext>
            </a:extLst>
          </p:cNvPr>
          <p:cNvSpPr txBox="1"/>
          <p:nvPr/>
        </p:nvSpPr>
        <p:spPr>
          <a:xfrm>
            <a:off x="1604210" y="6059730"/>
            <a:ext cx="9288379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контейнера под хранение молочных пакетов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BBD331B-B9A3-C6B9-1B08-12B8C995B0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116" y="644544"/>
            <a:ext cx="3682545" cy="2761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299DAAC-2200-DCDC-DD1D-958682756A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803" y="667091"/>
            <a:ext cx="3682545" cy="2761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1D9F97B-A228-FE10-240E-72C5B1890F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846" y="3105490"/>
            <a:ext cx="3682546" cy="2761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2343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7259105-8DDC-8C09-16E2-01EEDAA71B29}"/>
              </a:ext>
            </a:extLst>
          </p:cNvPr>
          <p:cNvSpPr txBox="1"/>
          <p:nvPr/>
        </p:nvSpPr>
        <p:spPr>
          <a:xfrm>
            <a:off x="2197768" y="5982637"/>
            <a:ext cx="7796464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Сбор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молочных пакетов внутри детского сада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BD44E6F-F901-5E03-E8D0-2E25D5773F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26" y="601313"/>
            <a:ext cx="3809244" cy="4908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3F3572E-DE5B-B2F3-E784-CDE53E1B6B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132" y="601313"/>
            <a:ext cx="3681377" cy="4908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8409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6DE44C1-39F3-514A-C8A8-EB9CBFEB00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583" y="742365"/>
            <a:ext cx="2650519" cy="3534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4C9C545-256D-D63D-94BE-85BA40F6B7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961" y="2725432"/>
            <a:ext cx="3541739" cy="265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9E3B14D-57E0-07FC-9A3F-9B9149C98F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98" y="925764"/>
            <a:ext cx="3706616" cy="2779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121992E-D61A-417E-DA9B-4A48DF7EC97A}"/>
              </a:ext>
            </a:extLst>
          </p:cNvPr>
          <p:cNvSpPr txBox="1"/>
          <p:nvPr/>
        </p:nvSpPr>
        <p:spPr>
          <a:xfrm>
            <a:off x="697831" y="5818440"/>
            <a:ext cx="1149416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Трудовая деятельность: 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«Подготовка молочных пакетов к сдач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 в пункт приёма вторсырья»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14858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7B8DDF1-3B55-0E61-55FD-1A805B69C64E}"/>
              </a:ext>
            </a:extLst>
          </p:cNvPr>
          <p:cNvSpPr txBox="1"/>
          <p:nvPr/>
        </p:nvSpPr>
        <p:spPr>
          <a:xfrm>
            <a:off x="1459831" y="5996910"/>
            <a:ext cx="9593179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Сбор пакетов для передачи на пункт приема вторсырья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12E93FE-A0AF-C3AA-FA0E-AD11BA4BAE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133" y="490622"/>
            <a:ext cx="3962403" cy="5283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69D1B29-A711-6490-043F-403BE898F9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6464" y="512013"/>
            <a:ext cx="3962403" cy="5283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50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205C47D-B284-2FDC-19C3-444D5C38AEB9}"/>
              </a:ext>
            </a:extLst>
          </p:cNvPr>
          <p:cNvSpPr txBox="1"/>
          <p:nvPr/>
        </p:nvSpPr>
        <p:spPr>
          <a:xfrm>
            <a:off x="1395663" y="5099700"/>
            <a:ext cx="9978189" cy="2725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организаторами сбора вторсырья и передача собранных пакетов на переработку.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Сдача собранных пакетов на утилизацию.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D6BDFA8-875D-837F-6440-E24B6B881D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191" y="409070"/>
            <a:ext cx="3368842" cy="44917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7E10DAA-8ADF-8A6F-2292-3DA18E928F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127" y="409069"/>
            <a:ext cx="3368842" cy="44917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69227A2-CBEC-8065-CA33-87D34CC58F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966" y="409070"/>
            <a:ext cx="3368842" cy="44917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1561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A29361C-6719-4553-82B9-CE1BEDEEB66F}"/>
              </a:ext>
            </a:extLst>
          </p:cNvPr>
          <p:cNvSpPr txBox="1"/>
          <p:nvPr/>
        </p:nvSpPr>
        <p:spPr>
          <a:xfrm>
            <a:off x="1066799" y="5881437"/>
            <a:ext cx="10058399" cy="556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Вручение подарка из экологического сырья от волонтёров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BB4842A-ACF8-580C-6745-03D29E8BE8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74" y="490287"/>
            <a:ext cx="3678655" cy="4904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713F16E-054D-7E4A-6310-BAA68CC44B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958" y="490287"/>
            <a:ext cx="4000715" cy="3000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4A00182-2ADC-7BCE-F43B-82EBCDD63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883" y="2128588"/>
            <a:ext cx="4355431" cy="32665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167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78563B5-9228-704C-798C-E791CBD28E76}"/>
              </a:ext>
            </a:extLst>
          </p:cNvPr>
          <p:cNvSpPr txBox="1"/>
          <p:nvPr/>
        </p:nvSpPr>
        <p:spPr>
          <a:xfrm>
            <a:off x="193964" y="1305341"/>
            <a:ext cx="11804072" cy="4247317"/>
          </a:xfrm>
          <a:prstGeom prst="rect">
            <a:avLst/>
          </a:prstGeom>
          <a:noFill/>
          <a:ln w="50800" cap="rnd" cmpd="sng">
            <a:noFill/>
          </a:ln>
          <a:effectLst>
            <a:softEdge rad="12700"/>
          </a:effectLst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дошкольного возраста социальная акция – это участие в событиях, имеющих социальную значимость, возможность самореализации и оказания помощи тем, кто в ней нуждается. С одной стороны, участие в акции позволяет ребенку освоить социальный опыт внутри социальных отношений, с другой – это активная деятельность по воспроизводству социальных отношений и действий, приводящих к положительному результату. Социальная акция – это хороший способ помочь ребенку получить опыт сопричастности и научиться творить добро.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83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672C973-1277-2CC0-0F2E-C1B0B44C4346}"/>
              </a:ext>
            </a:extLst>
          </p:cNvPr>
          <p:cNvSpPr txBox="1"/>
          <p:nvPr/>
        </p:nvSpPr>
        <p:spPr>
          <a:xfrm>
            <a:off x="2780607" y="5989321"/>
            <a:ext cx="6895407" cy="556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Рассматривание пакетов разных видов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0EC31B5-659B-ACF1-EEE7-D72E37FCF0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954" y="505344"/>
            <a:ext cx="6630712" cy="4973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9369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2E7552E-0BEF-1056-75B4-62F7F07CB65A}"/>
              </a:ext>
            </a:extLst>
          </p:cNvPr>
          <p:cNvSpPr txBox="1"/>
          <p:nvPr/>
        </p:nvSpPr>
        <p:spPr>
          <a:xfrm>
            <a:off x="2831174" y="5806681"/>
            <a:ext cx="70942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Чтение авторской сказки «Сон пакетика» </a:t>
            </a:r>
            <a:endParaRPr lang="ru-RU" sz="28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F54E265-7E80-6FE3-CC50-B87C2B8434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24" y="789709"/>
            <a:ext cx="6151418" cy="46135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287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FC26C31-2AC5-61E2-83C6-CD7D77EB69CD}"/>
              </a:ext>
            </a:extLst>
          </p:cNvPr>
          <p:cNvSpPr txBox="1"/>
          <p:nvPr/>
        </p:nvSpPr>
        <p:spPr>
          <a:xfrm>
            <a:off x="1213659" y="5762782"/>
            <a:ext cx="1077329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фильма из серии "Галилео"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производстве полиэтиленовых пакетов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30A008C-799B-83EF-B2EA-CB15FC93E5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3360" y="475568"/>
            <a:ext cx="3625466" cy="48339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29548A6-3D3B-F5DF-3C50-45367BA37F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287" y="422205"/>
            <a:ext cx="3665488" cy="4887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6994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FA101B5-1C6A-944E-51E3-408040E79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9" y="303414"/>
            <a:ext cx="3585556" cy="2689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1459C70-D1A2-34A1-8652-9DE86568AE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914" y="303413"/>
            <a:ext cx="3585557" cy="2689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A4CF5C1-DCB6-694E-7FBA-413F874540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914" y="3865419"/>
            <a:ext cx="3585557" cy="2689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F4CEDCA-F059-A062-A00C-2C42F040A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9" y="3865419"/>
            <a:ext cx="3585556" cy="2689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C35EBE-D9F5-1738-1266-BBBE9B7ED012}"/>
              </a:ext>
            </a:extLst>
          </p:cNvPr>
          <p:cNvSpPr txBox="1"/>
          <p:nvPr/>
        </p:nvSpPr>
        <p:spPr>
          <a:xfrm>
            <a:off x="4158243" y="3159318"/>
            <a:ext cx="4295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 с пакетом</a:t>
            </a:r>
          </a:p>
        </p:txBody>
      </p:sp>
    </p:spTree>
    <p:extLst>
      <p:ext uri="{BB962C8B-B14F-4D97-AF65-F5344CB8AC3E}">
        <p14:creationId xmlns:p14="http://schemas.microsoft.com/office/powerpoint/2010/main" val="3365003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24B15C8-AB57-B307-AD37-FE9952908077}"/>
              </a:ext>
            </a:extLst>
          </p:cNvPr>
          <p:cNvSpPr txBox="1"/>
          <p:nvPr/>
        </p:nvSpPr>
        <p:spPr>
          <a:xfrm>
            <a:off x="2044932" y="5686141"/>
            <a:ext cx="8595360" cy="1171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 (рисование) на тему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"Не засоряй природу!"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E0B903-DD03-8AB4-9E4A-3E4215D1E4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40" y="309245"/>
            <a:ext cx="3737810" cy="28033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DAB7C59-656C-FD2D-9079-39D22BD98E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251" y="328471"/>
            <a:ext cx="3737811" cy="28033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6E15E7B-1470-F56B-34A1-3394CF2EC8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789" y="2708326"/>
            <a:ext cx="3970421" cy="29778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181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484CD53-B7ED-0902-AD10-B3265DBB3C36}"/>
              </a:ext>
            </a:extLst>
          </p:cNvPr>
          <p:cNvSpPr txBox="1"/>
          <p:nvPr/>
        </p:nvSpPr>
        <p:spPr>
          <a:xfrm>
            <a:off x="633663" y="5507796"/>
            <a:ext cx="10924674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«Вторая жизнь полиэтиленового пакета».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325496C-05F7-97C0-E183-AB2DB004EE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842" y="846221"/>
            <a:ext cx="5197642" cy="389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DFF5654-35CA-55CA-20D2-92C32045B8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17" y="846221"/>
            <a:ext cx="5197642" cy="389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6804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F1A038-926B-BFCF-311A-6C076114A8B1}"/>
              </a:ext>
            </a:extLst>
          </p:cNvPr>
          <p:cNvSpPr txBox="1"/>
          <p:nvPr/>
        </p:nvSpPr>
        <p:spPr>
          <a:xfrm>
            <a:off x="1700462" y="6079782"/>
            <a:ext cx="8502317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плаката на тему «Круговорот пакета»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413AA29-45D1-08CC-4C92-45302B64CF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157" y="413259"/>
            <a:ext cx="3336758" cy="250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5D53697-35CD-E380-F9EB-252087577E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265" y="415937"/>
            <a:ext cx="3336757" cy="250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35557814-6654-3E76-C40B-A6D6F58AE5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737" y="3424902"/>
            <a:ext cx="3342104" cy="2506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AutoShape 2">
            <a:extLst>
              <a:ext uri="{FF2B5EF4-FFF2-40B4-BE49-F238E27FC236}">
                <a16:creationId xmlns:a16="http://schemas.microsoft.com/office/drawing/2014/main" xmlns="" id="{11BD5E9A-5AFF-4C8E-4CC1-4BE2DD7CF7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4091A5A-8D40-344B-A04C-8D5C6BB1C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7960" y="3499053"/>
            <a:ext cx="3342104" cy="2506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12737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206</Words>
  <Application>Microsoft Office PowerPoint</Application>
  <PresentationFormat>Широкоэкранный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len4ik-belo4ka@mail.ru</dc:creator>
  <cp:lastModifiedBy>Учетная запись Майкрософт</cp:lastModifiedBy>
  <cp:revision>5</cp:revision>
  <dcterms:created xsi:type="dcterms:W3CDTF">2022-09-21T13:45:12Z</dcterms:created>
  <dcterms:modified xsi:type="dcterms:W3CDTF">2022-11-11T14:29:47Z</dcterms:modified>
</cp:coreProperties>
</file>