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2F9DB-B39B-46F0-907A-309173A3EB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DBD55AD-97B6-47C7-BBA6-E308CD4751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3BD9C7-359B-49A2-9836-3FD7670CC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C499-FC5E-413A-97C9-AF482B45983A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3B414D-ABAA-4AEE-B178-55A07FE3C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4C8D74-87B6-44E1-9962-1209A6E18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3874-42A5-4E45-9E13-C1D4B1313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131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A8E33E-E9B4-4823-BF35-C3599A415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038C5B1-082C-44BF-9F6B-9CFB036101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D156AA-691E-4C63-87AC-CCB69B072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C499-FC5E-413A-97C9-AF482B45983A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0ABA06-292D-4E3B-AC21-D3140864B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D647B0-8CAF-456A-BACD-BD78BB995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3874-42A5-4E45-9E13-C1D4B1313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082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AF530A7-52FD-43A1-A716-ED9F503441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E1FB5C5-E1E9-4D59-AFA5-1FDE79B437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71DF45-000E-45BA-A0D1-BDD7CBF12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C499-FC5E-413A-97C9-AF482B45983A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35B27E-08B6-4A5F-8430-422F606CC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6F7E7A-10E3-4874-9263-5E1572286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3874-42A5-4E45-9E13-C1D4B1313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30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580F76-9E56-4D90-8FCA-964DB320D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352469-0DB0-4196-8693-4B4429A66F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1F4E32-AD84-4F0F-8568-1E847CA51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C499-FC5E-413A-97C9-AF482B45983A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C78040-4C3F-4358-8A1A-187EF868A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F2C0F9-D6FF-409F-AD73-F91B916B7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3874-42A5-4E45-9E13-C1D4B1313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313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0155D7-BB0F-4290-B708-46A7AC99E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65CD085-4CB6-4854-8F44-95BBD1CDC3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A3DECE-BA67-416F-A95E-CF10D380B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C499-FC5E-413A-97C9-AF482B45983A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D67DD7-A9A2-4471-9ED2-38AB22772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62848A-EFB3-4F29-89D7-F0060CF50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3874-42A5-4E45-9E13-C1D4B1313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9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4577FF-495C-4B20-AF15-7ECDD0E68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AB634F-EF46-481D-87FB-2464159AF4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3C48CB0-5B40-4AA9-AE50-060A1F79D1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44A48C-88C0-4351-B828-6D449046A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C499-FC5E-413A-97C9-AF482B45983A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2B3447B-4728-4420-9E3C-EE945E868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F1EC8B2-25F9-4F14-A7C3-EC0756952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3874-42A5-4E45-9E13-C1D4B1313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767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DD6084-E993-45A5-A852-65B8618D1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03A882B-C119-488C-B95E-609A785A70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4F68B05-BECF-489E-95A5-33EA22774E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D5967B6-74DC-40DF-963D-B10ECD21D5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9AEE798-E2E4-4986-9ED0-C03D4B960D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BF1372A-8FED-4CCB-BFE9-DAA29D6F4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C499-FC5E-413A-97C9-AF482B45983A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9013E1C-B406-4305-B4F5-C526E04EE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FCCEC24-8892-47CE-AA59-FC07BEB4C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3874-42A5-4E45-9E13-C1D4B1313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775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81BE09-5845-43E7-9445-18A957644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EF608B4-6022-4C16-827F-17E00FE4F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C499-FC5E-413A-97C9-AF482B45983A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D0B669B-6B2D-4EB1-82E9-AE5C874FD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6BFDD44-A532-4468-99B6-601EB5DBC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3874-42A5-4E45-9E13-C1D4B1313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856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1E78FF8-396E-432D-997F-AEB21533B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C499-FC5E-413A-97C9-AF482B45983A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075E352-230F-4C74-B81C-F680478F2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93C3B06-AE13-43AD-AFA7-CE9CFB622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3874-42A5-4E45-9E13-C1D4B1313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97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E78237-29F3-4A69-9D7D-20EFEB220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DF7B8E-F954-4449-B2D5-31ECF9483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69EE79A-D7B1-4A9E-AB5F-F2F21DD72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9E36012-431E-43F1-9EFC-4FE6D130A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C499-FC5E-413A-97C9-AF482B45983A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F765259-2030-4DDE-81E6-9836B1A93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C9BD79-5C4A-4530-90A5-744ED7677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3874-42A5-4E45-9E13-C1D4B1313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796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D46303-C0BA-4380-B813-78352D479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158B8C7-58AA-4266-8FBB-21321D0A02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881EE59-B88F-4B94-8A4E-1A5EDC06EB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94C5BC5-BE45-4030-ABDD-463563B65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C499-FC5E-413A-97C9-AF482B45983A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5154A46-A1D5-40A1-9B16-3F6B0B275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9593A9-5F64-4532-8F6C-982638443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3874-42A5-4E45-9E13-C1D4B1313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10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CDEB06-B4D2-4289-A9E7-603347883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A73F079-08F6-441C-8A6B-D6D8F6A570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5B18C4-6E7C-4DBC-BD03-CF60F8AA84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C499-FC5E-413A-97C9-AF482B45983A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900AEB-3604-4893-BF3D-D0EA9BFF5D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F40A69-B919-4CCE-A29A-380BF7167E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73874-42A5-4E45-9E13-C1D4B13135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995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B3327CB-4CF4-4835-8709-08883B5E47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2872" y="318733"/>
            <a:ext cx="8622595" cy="60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306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8673059-9098-48CD-9287-EDC9CAEFBDDC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71273" y="442647"/>
            <a:ext cx="8277438" cy="59727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83861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565C464-012A-478D-8290-4BF88ACCCC00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16631" y="375180"/>
            <a:ext cx="7795013" cy="60143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33782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C8FCD8-0F3C-4DB4-8943-524CC9F401B7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15648" y="425626"/>
            <a:ext cx="8160704" cy="57606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2449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DC34889-D23C-40C9-9A1F-355A231AD49F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55410" y="469545"/>
            <a:ext cx="8204590" cy="57167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25460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12E35E-EDCF-4900-9540-1485F9377D91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22789" y="483569"/>
            <a:ext cx="8369477" cy="58908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69284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F8A73C6-FF4D-4F91-AB5D-C230740A47DE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2551" y="532870"/>
            <a:ext cx="8606897" cy="57922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18538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F53C34F-D313-48D2-8098-C3EA4303360E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8651" y="365124"/>
            <a:ext cx="8374698" cy="58663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5551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AF71C3A-C93E-4B2D-850F-04A9E69B4185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3579" y="508000"/>
            <a:ext cx="8017087" cy="558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299366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EEEEC94-A22F-46FA-9A6B-DD97037CF499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69785" y="547863"/>
            <a:ext cx="8852430" cy="57622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74028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2055AF0-29D7-49B6-BB49-F1EBF168035B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18040" y="427059"/>
            <a:ext cx="8093604" cy="60866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7206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156FCED-CE06-426B-8786-84FCD2F513A8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22425" y="443088"/>
            <a:ext cx="8023086" cy="58222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7585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1A9D95-3113-4137-A31D-22FDEE96DD8A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1894235" y="409221"/>
            <a:ext cx="8514119" cy="57093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32363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050C964-A4D8-43FD-8310-708FEA164029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50208" y="359921"/>
            <a:ext cx="8291584" cy="5939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78412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979F9FB-EABF-4AC2-B198-418F5B755B71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2116" y="309561"/>
            <a:ext cx="8655262" cy="61476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61786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843D70B-F2D6-414B-8DBB-8D8A8CB72C8B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55977" y="240770"/>
            <a:ext cx="7734689" cy="61938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91384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E863F2-A52E-4DF1-A60D-4A6A78906340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45557" y="359039"/>
            <a:ext cx="8686976" cy="61399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55677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83FB3C-299B-4A4C-9C20-4B9C9395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022" y="0"/>
            <a:ext cx="122710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DACCB2-F97F-4DDD-BDAB-45D3E7272C73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13814" y="346075"/>
            <a:ext cx="8164372" cy="61658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90819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Широкоэкранный</PresentationFormat>
  <Paragraphs>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2020-03-11T08:53:52Z</dcterms:created>
  <dcterms:modified xsi:type="dcterms:W3CDTF">2020-03-11T09:15:02Z</dcterms:modified>
</cp:coreProperties>
</file>