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8" d="100"/>
          <a:sy n="78" d="100"/>
        </p:scale>
        <p:origin x="2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365500"/>
            <a:ext cx="7766936" cy="2425700"/>
          </a:xfrm>
        </p:spPr>
        <p:txBody>
          <a:bodyPr/>
          <a:lstStyle/>
          <a:p>
            <a:pPr algn="ctr"/>
            <a:r>
              <a:rPr lang="ru-RU" dirty="0" smtClean="0"/>
              <a:t>Березы весной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7000" y="5791200"/>
            <a:ext cx="7877002" cy="901700"/>
          </a:xfrm>
        </p:spPr>
        <p:txBody>
          <a:bodyPr/>
          <a:lstStyle/>
          <a:p>
            <a:r>
              <a:rPr lang="ru-RU" dirty="0" smtClean="0"/>
              <a:t>Подготовила воспитатель Григорьева Наталья Александровна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7689" y="69617"/>
            <a:ext cx="6775623" cy="450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28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900" y="609600"/>
            <a:ext cx="8042102" cy="584200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Береза не только вылечит, но и напоит. Ее сок очень полезен. Весной легко набрать березового сока. Очень важно не забыть потом закрыть «ранку», чтобы дерево не погибло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9336" y="1193800"/>
            <a:ext cx="7382402" cy="5536802"/>
          </a:xfrm>
        </p:spPr>
      </p:pic>
    </p:spTree>
    <p:extLst>
      <p:ext uri="{BB962C8B-B14F-4D97-AF65-F5344CB8AC3E}">
        <p14:creationId xmlns:p14="http://schemas.microsoft.com/office/powerpoint/2010/main" val="162773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359602" cy="558800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Нельзя брать сок у берез в городских парках, так как нужно особенно беречь и охранять деревья, растущие в городе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343" y="1320800"/>
            <a:ext cx="8393288" cy="4721225"/>
          </a:xfrm>
        </p:spPr>
      </p:pic>
    </p:spTree>
    <p:extLst>
      <p:ext uri="{BB962C8B-B14F-4D97-AF65-F5344CB8AC3E}">
        <p14:creationId xmlns:p14="http://schemas.microsoft.com/office/powerpoint/2010/main" val="180757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767" y="1096367"/>
            <a:ext cx="7682177" cy="5761633"/>
          </a:xfrm>
        </p:spPr>
      </p:pic>
      <p:sp>
        <p:nvSpPr>
          <p:cNvPr id="11" name="TextBox 10"/>
          <p:cNvSpPr txBox="1"/>
          <p:nvPr/>
        </p:nvSpPr>
        <p:spPr>
          <a:xfrm>
            <a:off x="723900" y="495300"/>
            <a:ext cx="7970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Весной на березке появляются украшения. Сережки –это собранные вместе цветочки на мягкой свисающей ножке.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5466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7400"/>
          </a:xfrm>
        </p:spPr>
        <p:txBody>
          <a:bodyPr/>
          <a:lstStyle/>
          <a:p>
            <a:pPr algn="ctr"/>
            <a:r>
              <a:rPr lang="ru-RU" dirty="0" smtClean="0"/>
              <a:t>Сережки на березе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1122" y="1665287"/>
            <a:ext cx="8162278" cy="4595363"/>
          </a:xfrm>
        </p:spPr>
      </p:pic>
    </p:spTree>
    <p:extLst>
      <p:ext uri="{BB962C8B-B14F-4D97-AF65-F5344CB8AC3E}">
        <p14:creationId xmlns:p14="http://schemas.microsoft.com/office/powerpoint/2010/main" val="65364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300" y="165101"/>
            <a:ext cx="8524702" cy="800099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Сегодня я предлагаю вам нарисовать весенние березки с распустившимися листочками. Сначала мы простым карандашом нарисуем стволы и ветки берез на белом альбомном листе.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6336" y="863600"/>
            <a:ext cx="4371974" cy="5829300"/>
          </a:xfrm>
        </p:spPr>
      </p:pic>
    </p:spTree>
    <p:extLst>
      <p:ext uri="{BB962C8B-B14F-4D97-AF65-F5344CB8AC3E}">
        <p14:creationId xmlns:p14="http://schemas.microsoft.com/office/powerpoint/2010/main" val="281358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2700" y="0"/>
            <a:ext cx="7991302" cy="711200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Затем «тычками» светло-зеленой гуашью – листья на березах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7302" y="965200"/>
            <a:ext cx="4443598" cy="5924798"/>
          </a:xfrm>
        </p:spPr>
      </p:pic>
    </p:spTree>
    <p:extLst>
      <p:ext uri="{BB962C8B-B14F-4D97-AF65-F5344CB8AC3E}">
        <p14:creationId xmlns:p14="http://schemas.microsoft.com/office/powerpoint/2010/main" val="277923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1100" y="215900"/>
            <a:ext cx="8092902" cy="393700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Траву около деревьев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5774" y="609600"/>
            <a:ext cx="4543424" cy="6057900"/>
          </a:xfrm>
        </p:spPr>
      </p:pic>
    </p:spTree>
    <p:extLst>
      <p:ext uri="{BB962C8B-B14F-4D97-AF65-F5344CB8AC3E}">
        <p14:creationId xmlns:p14="http://schemas.microsoft.com/office/powerpoint/2010/main" val="11624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9800" y="609600"/>
            <a:ext cx="8334202" cy="342900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Обычной тонкой кистью и голубой краской рисуем небо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6623" y="1079500"/>
            <a:ext cx="4095749" cy="5461000"/>
          </a:xfrm>
        </p:spPr>
      </p:pic>
    </p:spTree>
    <p:extLst>
      <p:ext uri="{BB962C8B-B14F-4D97-AF65-F5344CB8AC3E}">
        <p14:creationId xmlns:p14="http://schemas.microsoft.com/office/powerpoint/2010/main" val="54347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0" y="203200"/>
            <a:ext cx="8156402" cy="673100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Тщательно промываем кисточку в воде, набираем гуашь черного цвета и тонкой линией рисуем ствол березы, веточки березы, веточками вниз, незабываем прорисовать на стволе черные черточки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759" y="1006210"/>
            <a:ext cx="4160241" cy="5546990"/>
          </a:xfrm>
        </p:spPr>
      </p:pic>
    </p:spTree>
    <p:extLst>
      <p:ext uri="{BB962C8B-B14F-4D97-AF65-F5344CB8AC3E}">
        <p14:creationId xmlns:p14="http://schemas.microsoft.com/office/powerpoint/2010/main" val="13975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978602" cy="508000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Последний штрих  - нарисуем на некоторых веточках березок сережки желтой гуашью редкими «тычками» тонкой кисточкой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2276" y="1181101"/>
            <a:ext cx="4086223" cy="5448299"/>
          </a:xfrm>
        </p:spPr>
      </p:pic>
    </p:spTree>
    <p:extLst>
      <p:ext uri="{BB962C8B-B14F-4D97-AF65-F5344CB8AC3E}">
        <p14:creationId xmlns:p14="http://schemas.microsoft.com/office/powerpoint/2010/main" val="274528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57200"/>
            <a:ext cx="8596668" cy="7366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Из всех деревьев русского леса милее всех наша береза. Хороши и чисты березовые светлые рощи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2160589"/>
            <a:ext cx="6525328" cy="451802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6525328" cy="3880774"/>
          </a:xfrm>
        </p:spPr>
        <p:txBody>
          <a:bodyPr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281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23901"/>
            <a:ext cx="8596668" cy="531746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Любите наш лес – </a:t>
            </a:r>
          </a:p>
          <a:p>
            <a:pPr marL="0" indent="0">
              <a:buNone/>
            </a:pPr>
            <a:r>
              <a:rPr lang="ru-RU" dirty="0" smtClean="0"/>
              <a:t>Богатство природы.</a:t>
            </a:r>
          </a:p>
          <a:p>
            <a:pPr marL="0" indent="0">
              <a:buNone/>
            </a:pPr>
            <a:r>
              <a:rPr lang="ru-RU" dirty="0" smtClean="0"/>
              <a:t>Он сказочный весь</a:t>
            </a:r>
          </a:p>
          <a:p>
            <a:pPr marL="0" indent="0">
              <a:buNone/>
            </a:pPr>
            <a:r>
              <a:rPr lang="ru-RU" dirty="0" smtClean="0"/>
              <a:t>В любую погоду.</a:t>
            </a:r>
          </a:p>
          <a:p>
            <a:pPr marL="0" indent="0">
              <a:buNone/>
            </a:pPr>
            <a:r>
              <a:rPr lang="ru-RU" dirty="0" smtClean="0"/>
              <a:t>Приходите в гости в лес,</a:t>
            </a:r>
          </a:p>
          <a:p>
            <a:pPr marL="0" indent="0">
              <a:buNone/>
            </a:pPr>
            <a:r>
              <a:rPr lang="ru-RU" dirty="0" smtClean="0"/>
              <a:t>Но не забывайте правил:</a:t>
            </a:r>
          </a:p>
          <a:p>
            <a:pPr marL="0" indent="0">
              <a:buNone/>
            </a:pPr>
            <a:r>
              <a:rPr lang="ru-RU" dirty="0" smtClean="0"/>
              <a:t>Не разоряйте гнезд,</a:t>
            </a:r>
          </a:p>
          <a:p>
            <a:pPr marL="0" indent="0">
              <a:buNone/>
            </a:pPr>
            <a:r>
              <a:rPr lang="ru-RU" dirty="0" smtClean="0"/>
              <a:t>Не разжигайте пламя.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7938" y="571499"/>
            <a:ext cx="5022062" cy="546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01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9800" y="165100"/>
            <a:ext cx="8486602" cy="5461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Белые стволы покрыты тонкой берестой. Как только сойдет в лесу снег, набухают на березах душистые почки. Хорошо в березовой роще ранней весной.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9814" y="1066800"/>
            <a:ext cx="6326588" cy="497840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099814" y="1066800"/>
            <a:ext cx="6326588" cy="49784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21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2200" y="609600"/>
            <a:ext cx="8181802" cy="685800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Воздух в березовом лесу при распускании почек на деревьях как никогда чист и прозрачен. А запах какой! Свежий, острый и чуть-чуть горьковатый.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965" y="1295400"/>
            <a:ext cx="7009335" cy="5214924"/>
          </a:xfrm>
        </p:spPr>
      </p:pic>
    </p:spTree>
    <p:extLst>
      <p:ext uri="{BB962C8B-B14F-4D97-AF65-F5344CB8AC3E}">
        <p14:creationId xmlns:p14="http://schemas.microsoft.com/office/powerpoint/2010/main" val="236640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42900"/>
            <a:ext cx="8596668" cy="393700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Так пахнут молодые, едва распустившиеся листочки на березе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477" y="1256418"/>
            <a:ext cx="7583223" cy="5055482"/>
          </a:xfrm>
        </p:spPr>
      </p:pic>
    </p:spTree>
    <p:extLst>
      <p:ext uri="{BB962C8B-B14F-4D97-AF65-F5344CB8AC3E}">
        <p14:creationId xmlns:p14="http://schemas.microsoft.com/office/powerpoint/2010/main" val="54953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7900" y="609600"/>
            <a:ext cx="8296102" cy="723900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Любит наш народ красавицу березку и за ее красоту, и за пользу, которую она приносит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494" y="1155700"/>
            <a:ext cx="7276306" cy="5457230"/>
          </a:xfrm>
        </p:spPr>
      </p:pic>
    </p:spTree>
    <p:extLst>
      <p:ext uri="{BB962C8B-B14F-4D97-AF65-F5344CB8AC3E}">
        <p14:creationId xmlns:p14="http://schemas.microsoft.com/office/powerpoint/2010/main" val="263630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1400" y="609600"/>
            <a:ext cx="8232602" cy="5588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Из бересты делают посуду, туески-корзинки, шкатулки и картины. Почки, молодые листья содержат смолу, витамины. Их заваривают горячей водой и применяют при разных болезнях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3700" y="1264642"/>
            <a:ext cx="6522243" cy="4891683"/>
          </a:xfrm>
        </p:spPr>
      </p:pic>
    </p:spTree>
    <p:extLst>
      <p:ext uri="{BB962C8B-B14F-4D97-AF65-F5344CB8AC3E}">
        <p14:creationId xmlns:p14="http://schemas.microsoft.com/office/powerpoint/2010/main" val="49574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0"/>
            <a:ext cx="4954247" cy="344485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647" y="2814981"/>
            <a:ext cx="5548516" cy="404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12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500" y="317500"/>
            <a:ext cx="8067502" cy="6223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А в русской бане душистый березовый веник и горячий пар прогонят любую хворь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036" y="939800"/>
            <a:ext cx="4373383" cy="29083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0419" y="2819400"/>
            <a:ext cx="5890409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60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197</TotalTime>
  <Words>349</Words>
  <Application>Microsoft Office PowerPoint</Application>
  <PresentationFormat>Широкоэкранный</PresentationFormat>
  <Paragraphs>27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Trebuchet MS</vt:lpstr>
      <vt:lpstr>Wingdings 3</vt:lpstr>
      <vt:lpstr>Грань</vt:lpstr>
      <vt:lpstr>Березы весной</vt:lpstr>
      <vt:lpstr>Из всех деревьев русского леса милее всех наша береза. Хороши и чисты березовые светлые рощи.</vt:lpstr>
      <vt:lpstr>Белые стволы покрыты тонкой берестой. Как только сойдет в лесу снег, набухают на березах душистые почки. Хорошо в березовой роще ранней весной.</vt:lpstr>
      <vt:lpstr>Воздух в березовом лесу при распускании почек на деревьях как никогда чист и прозрачен. А запах какой! Свежий, острый и чуть-чуть горьковатый.</vt:lpstr>
      <vt:lpstr>Так пахнут молодые, едва распустившиеся листочки на березе.</vt:lpstr>
      <vt:lpstr>Любит наш народ красавицу березку и за ее красоту, и за пользу, которую она приносит.</vt:lpstr>
      <vt:lpstr>Из бересты делают посуду, туески-корзинки, шкатулки и картины. Почки, молодые листья содержат смолу, витамины. Их заваривают горячей водой и применяют при разных болезнях.</vt:lpstr>
      <vt:lpstr>Презентация PowerPoint</vt:lpstr>
      <vt:lpstr>А в русской бане душистый березовый веник и горячий пар прогонят любую хворь.</vt:lpstr>
      <vt:lpstr>Береза не только вылечит, но и напоит. Ее сок очень полезен. Весной легко набрать березового сока. Очень важно не забыть потом закрыть «ранку», чтобы дерево не погибло.</vt:lpstr>
      <vt:lpstr>Нельзя брать сок у берез в городских парках, так как нужно особенно беречь и охранять деревья, растущие в городе.</vt:lpstr>
      <vt:lpstr>Презентация PowerPoint</vt:lpstr>
      <vt:lpstr>Сережки на березе</vt:lpstr>
      <vt:lpstr>Сегодня я предлагаю вам нарисовать весенние березки с распустившимися листочками. Сначала мы простым карандашом нарисуем стволы и ветки берез на белом альбомном листе.</vt:lpstr>
      <vt:lpstr>Затем «тычками» светло-зеленой гуашью – листья на березах</vt:lpstr>
      <vt:lpstr>Траву около деревьев</vt:lpstr>
      <vt:lpstr>Обычной тонкой кистью и голубой краской рисуем небо</vt:lpstr>
      <vt:lpstr>Тщательно промываем кисточку в воде, набираем гуашь черного цвета и тонкой линией рисуем ствол березы, веточки березы, веточками вниз, незабываем прорисовать на стволе черные черточки</vt:lpstr>
      <vt:lpstr>Последний штрих  - нарисуем на некоторых веточках березок сережки желтой гуашью редкими «тычками» тонкой кисточкой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Березы весной</dc:title>
  <dc:creator>Alinka</dc:creator>
  <cp:lastModifiedBy>Natali</cp:lastModifiedBy>
  <cp:revision>17</cp:revision>
  <dcterms:created xsi:type="dcterms:W3CDTF">2020-05-13T12:26:05Z</dcterms:created>
  <dcterms:modified xsi:type="dcterms:W3CDTF">2022-11-11T19:29:48Z</dcterms:modified>
</cp:coreProperties>
</file>