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C53D8-84A6-46E8-85AF-1D8CD9C828D5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8B1AA-B80F-4276-A176-8E5ACF1B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3-007-moja-bezopasnaja-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1" y="1700808"/>
            <a:ext cx="6673793" cy="473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836712"/>
            <a:ext cx="720080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«Сеть без улова»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3300"/>
                </a:solidFill>
              </a:rPr>
              <a:t>ОП «Колледж Луганского </a:t>
            </a:r>
            <a:r>
              <a:rPr lang="ru-RU" dirty="0" smtClean="0">
                <a:solidFill>
                  <a:srgbClr val="FF3300"/>
                </a:solidFill>
              </a:rPr>
              <a:t>государственного педагогического университета»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Открытый воспитательный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час на тему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1" y="594928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Разработала: 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Преподаватель </a:t>
            </a:r>
            <a:r>
              <a:rPr lang="ru-RU" b="1" i="1" dirty="0" smtClean="0">
                <a:solidFill>
                  <a:srgbClr val="FF3300"/>
                </a:solidFill>
              </a:rPr>
              <a:t>Светличная Алена Александровна</a:t>
            </a:r>
            <a:endParaRPr lang="ru-RU" b="1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1900" dirty="0">
                <a:solidFill>
                  <a:srgbClr val="002060"/>
                </a:solidFill>
              </a:rPr>
              <a:t>Следи за своим </a:t>
            </a:r>
            <a:r>
              <a:rPr lang="ru-RU" sz="1900" dirty="0" err="1">
                <a:solidFill>
                  <a:srgbClr val="002060"/>
                </a:solidFill>
              </a:rPr>
              <a:t>аккаунтом</a:t>
            </a:r>
            <a:r>
              <a:rPr lang="ru-RU" sz="1900" dirty="0">
                <a:solidFill>
                  <a:srgbClr val="002060"/>
                </a:solidFill>
              </a:rPr>
              <a:t>. Если ты подозреваешь, что твоя анкета была взломана, то необходимо заблокировать ее и сообщить администраторам ресурса об этом как можно скорее;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Используй безопасные </a:t>
            </a:r>
            <a:r>
              <a:rPr lang="ru-RU" sz="1900" dirty="0" err="1">
                <a:solidFill>
                  <a:srgbClr val="002060"/>
                </a:solidFill>
              </a:rPr>
              <a:t>веб-сайты</a:t>
            </a:r>
            <a:r>
              <a:rPr lang="ru-RU" sz="1900" dirty="0">
                <a:solidFill>
                  <a:srgbClr val="002060"/>
                </a:solidFill>
              </a:rPr>
              <a:t>, в том числе, </a:t>
            </a:r>
            <a:r>
              <a:rPr lang="ru-RU" sz="1900" dirty="0" err="1">
                <a:solidFill>
                  <a:srgbClr val="002060"/>
                </a:solidFill>
              </a:rPr>
              <a:t>интернет-магазинов</a:t>
            </a:r>
            <a:r>
              <a:rPr lang="ru-RU" sz="1900" dirty="0">
                <a:solidFill>
                  <a:srgbClr val="002060"/>
                </a:solidFill>
              </a:rPr>
              <a:t> и поисковых систем;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Используй сложные и разные пароли. Таким образом, если тебя взломают, то злоумышленники получат доступ только к одному твоему профилю в сети, а не ко всем;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Если тебя взломали, то необходимо предупредить всех своих знакомых, которые добавлены у тебя в друзьях, о том, что тебя взломали и, возможно, от твоего имени будет рассылаться спам и ссылки на </a:t>
            </a:r>
            <a:r>
              <a:rPr lang="ru-RU" sz="1900" dirty="0" err="1">
                <a:solidFill>
                  <a:srgbClr val="002060"/>
                </a:solidFill>
              </a:rPr>
              <a:t>фишинговые</a:t>
            </a:r>
            <a:r>
              <a:rPr lang="ru-RU" sz="1900" dirty="0">
                <a:solidFill>
                  <a:srgbClr val="002060"/>
                </a:solidFill>
              </a:rPr>
              <a:t> сайты;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Установи надежный пароль (PIN) на мобильный телефон;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Отключи сохранение пароля в браузере;</a:t>
            </a:r>
          </a:p>
          <a:p>
            <a:pPr lvl="0"/>
            <a:r>
              <a:rPr lang="ru-RU" sz="1900" dirty="0">
                <a:solidFill>
                  <a:srgbClr val="002060"/>
                </a:solidFill>
              </a:rPr>
              <a:t>Не открывай файлы и другие вложения в письмах даже если они пришли от твоих друзей. Лучше уточни у них, отправляли ли они тебе эти </a:t>
            </a:r>
            <a:r>
              <a:rPr lang="ru-RU" sz="1900" dirty="0" smtClean="0">
                <a:solidFill>
                  <a:srgbClr val="002060"/>
                </a:solidFill>
              </a:rPr>
              <a:t>файлы</a:t>
            </a:r>
            <a:r>
              <a:rPr lang="ru-RU" sz="19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82877" y="0"/>
            <a:ext cx="32453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Фишинг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4098" name="Picture 2" descr="http://irishmalayali.com/wp-content/uploads/2013/12/CHOONDA-300x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0"/>
            <a:ext cx="28575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Подумай, прежде чем что-то публиковать и передавать у себя в </a:t>
            </a:r>
            <a:r>
              <a:rPr lang="ru-RU" dirty="0" err="1">
                <a:solidFill>
                  <a:srgbClr val="002060"/>
                </a:solidFill>
              </a:rPr>
              <a:t>блоге</a:t>
            </a:r>
            <a:r>
              <a:rPr lang="ru-RU" dirty="0">
                <a:solidFill>
                  <a:srgbClr val="002060"/>
                </a:solidFill>
              </a:rPr>
              <a:t> или в социальной сети;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В настройках профиля установи ограничения на просмотр твоего профиля и его содержимого, сделай его только «для друзей»;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размещай и не указывай информацию, которая может кого-либо оскорблять или обижать.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0"/>
            <a:ext cx="62712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Цифровая репутация </a:t>
            </a:r>
          </a:p>
        </p:txBody>
      </p:sp>
      <p:pic>
        <p:nvPicPr>
          <p:cNvPr id="3074" name="Picture 2" descr="http://akvaron.ru/assets/files/2015/08/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52"/>
            <a:ext cx="3000364" cy="1050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Не использовать «пиратское» программное обеспечение. Оно может </a:t>
            </a:r>
            <a:r>
              <a:rPr lang="ru-RU" dirty="0">
                <a:solidFill>
                  <a:srgbClr val="002060"/>
                </a:solidFill>
              </a:rPr>
              <a:t>привести к многим рискам: от потери данных к твоим </a:t>
            </a:r>
            <a:r>
              <a:rPr lang="ru-RU" dirty="0" err="1">
                <a:solidFill>
                  <a:srgbClr val="002060"/>
                </a:solidFill>
              </a:rPr>
              <a:t>аккаунтам</a:t>
            </a:r>
            <a:r>
              <a:rPr lang="ru-RU" dirty="0">
                <a:solidFill>
                  <a:srgbClr val="002060"/>
                </a:solidFill>
              </a:rPr>
              <a:t> до блокировки твоего устройства, где </a:t>
            </a:r>
            <a:r>
              <a:rPr lang="ru-RU" dirty="0" smtClean="0">
                <a:solidFill>
                  <a:srgbClr val="002060"/>
                </a:solidFill>
              </a:rPr>
              <a:t>установлена </a:t>
            </a:r>
            <a:r>
              <a:rPr lang="ru-RU" dirty="0">
                <a:solidFill>
                  <a:srgbClr val="002060"/>
                </a:solidFill>
              </a:rPr>
              <a:t>не легальная программа. 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стоит также забывать, что существует легальные и бесплатные программы, которые можно найти в сети.  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0"/>
            <a:ext cx="50758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Авторское право </a:t>
            </a:r>
          </a:p>
        </p:txBody>
      </p:sp>
      <p:pic>
        <p:nvPicPr>
          <p:cNvPr id="2050" name="Picture 2" descr="http://time56.ru/userfiles/news/large/1631_1313397957_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290"/>
            <a:ext cx="2458268" cy="1671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alltmn.ru/upload/medialibrary/364/364513c00ea2bbf660ace04265bd86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8378553" cy="435292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Хороший Интернет – безопасный Интернет</a:t>
            </a:r>
            <a:r>
              <a:rPr lang="en-US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en-US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а каким он будет зависит от вас самих…</a:t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Будьте внимательны!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v2.sevenmediatech.com/images/article/antivirus-1200x586.jpg?1500616324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85728"/>
            <a:ext cx="2752871" cy="134431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Используй современные операционные системы, имеющие серьёзный уровень защиты от вредоносных программ;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Постоянно устанавливай </a:t>
            </a:r>
            <a:r>
              <a:rPr lang="ru-RU" dirty="0" err="1" smtClean="0">
                <a:solidFill>
                  <a:srgbClr val="002060"/>
                </a:solidFill>
              </a:rPr>
              <a:t>патчи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(цифровые заплатки, которые автоматически устанавливаются с целью доработки программы) и другие обновления своей операционной системы. Скачивай их только с официального сайта разработчика ОС. Если существует режим автоматического обновления, включи его;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Работай на своем компьютере под правами пользователя, а не администратора. Это не позволит большинству вредоносных программ инсталлироваться на твоем персональном компьютере;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антивирусные программные продукты известных производителей, с автоматическим обновлением баз;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Ограничь физический доступ к компьютеру для посторонних лиц;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внешние носители информации, такие как </a:t>
            </a:r>
            <a:r>
              <a:rPr lang="ru-RU" dirty="0" err="1">
                <a:solidFill>
                  <a:srgbClr val="002060"/>
                </a:solidFill>
              </a:rPr>
              <a:t>флешка</a:t>
            </a:r>
            <a:r>
              <a:rPr lang="ru-RU" dirty="0">
                <a:solidFill>
                  <a:srgbClr val="002060"/>
                </a:solidFill>
              </a:rPr>
              <a:t>, диск или файл из интернета, только из </a:t>
            </a:r>
            <a:r>
              <a:rPr lang="ru-RU" dirty="0" smtClean="0">
                <a:solidFill>
                  <a:srgbClr val="002060"/>
                </a:solidFill>
              </a:rPr>
              <a:t>проверенных </a:t>
            </a:r>
            <a:r>
              <a:rPr lang="ru-RU" dirty="0">
                <a:solidFill>
                  <a:srgbClr val="002060"/>
                </a:solidFill>
              </a:rPr>
              <a:t>источников;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открывай компьютерные файлы, полученные из ненадёжных источников. Даже те файлы, которые прислал твой знакомый. Лучше уточни у него, отправлял ли он тебе их.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52"/>
            <a:ext cx="65599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№ 1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Компьютерные вирусы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x-hort.ru/Facebook/wifite-wif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42852"/>
            <a:ext cx="2214546" cy="161661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Не передавай свою личную информацию через общедоступные </a:t>
            </a:r>
            <a:r>
              <a:rPr lang="ru-RU" dirty="0" err="1">
                <a:solidFill>
                  <a:srgbClr val="002060"/>
                </a:solidFill>
              </a:rPr>
              <a:t>Wi-Fi</a:t>
            </a:r>
            <a:r>
              <a:rPr lang="ru-RU" dirty="0">
                <a:solidFill>
                  <a:srgbClr val="002060"/>
                </a:solidFill>
              </a:rPr>
              <a:t> сети. Работая в них, желательно не вводить пароли доступа, логины и какие-то номера;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и обновляй антивирусные программы и </a:t>
            </a:r>
            <a:r>
              <a:rPr lang="ru-RU" dirty="0" err="1">
                <a:solidFill>
                  <a:srgbClr val="002060"/>
                </a:solidFill>
              </a:rPr>
              <a:t>брандмауер</a:t>
            </a:r>
            <a:r>
              <a:rPr lang="ru-RU" dirty="0">
                <a:solidFill>
                  <a:srgbClr val="002060"/>
                </a:solidFill>
              </a:rPr>
              <a:t>. Тем самым ты обезопасишь себя от закачки вируса на твое устройство;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При использовании </a:t>
            </a:r>
            <a:r>
              <a:rPr lang="ru-RU" dirty="0" err="1">
                <a:solidFill>
                  <a:srgbClr val="002060"/>
                </a:solidFill>
              </a:rPr>
              <a:t>Wi-Fi</a:t>
            </a:r>
            <a:r>
              <a:rPr lang="ru-RU" dirty="0">
                <a:solidFill>
                  <a:srgbClr val="002060"/>
                </a:solidFill>
              </a:rPr>
              <a:t> отключи функцию «Общий доступ к файлам и принтерам». Данная функция закрыта по умолчанию, однако некоторые пользователи активируют её для удобства использования в работе или учебе;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используй публичный WI-FI для передачи личных данных, например для выхода в социальные сети или в электронную почту;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Используй </a:t>
            </a:r>
            <a:r>
              <a:rPr lang="ru-RU" dirty="0">
                <a:solidFill>
                  <a:srgbClr val="002060"/>
                </a:solidFill>
              </a:rPr>
              <a:t>только защищенное соединение через HTTPS, а не НТТР, т.е. при наборе </a:t>
            </a:r>
            <a:r>
              <a:rPr lang="ru-RU" dirty="0" err="1">
                <a:solidFill>
                  <a:srgbClr val="002060"/>
                </a:solidFill>
              </a:rPr>
              <a:t>веб-адреса</a:t>
            </a:r>
            <a:r>
              <a:rPr lang="ru-RU" dirty="0">
                <a:solidFill>
                  <a:srgbClr val="002060"/>
                </a:solidFill>
              </a:rPr>
              <a:t> вводи именно «https://»;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В мобильном телефоне отключи функцию «Подключение к </a:t>
            </a:r>
            <a:r>
              <a:rPr lang="ru-RU" dirty="0" err="1">
                <a:solidFill>
                  <a:srgbClr val="002060"/>
                </a:solidFill>
              </a:rPr>
              <a:t>Wi-Fi</a:t>
            </a:r>
            <a:r>
              <a:rPr lang="ru-RU" dirty="0">
                <a:solidFill>
                  <a:srgbClr val="002060"/>
                </a:solidFill>
              </a:rPr>
              <a:t> автоматически». Не допускай автоматического подключения устройства к сетям </a:t>
            </a:r>
            <a:r>
              <a:rPr lang="ru-RU" dirty="0" err="1">
                <a:solidFill>
                  <a:srgbClr val="002060"/>
                </a:solidFill>
              </a:rPr>
              <a:t>Wi-Fi</a:t>
            </a:r>
            <a:r>
              <a:rPr lang="ru-RU" dirty="0">
                <a:solidFill>
                  <a:srgbClr val="002060"/>
                </a:solidFill>
              </a:rPr>
              <a:t> без твоего согласия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75066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Общедоступные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сети 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Wi-Fi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odnaknopka.ru/publ/wp-content/uploads/2014/05/s_c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52"/>
            <a:ext cx="2580472" cy="171924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501122" cy="4857784"/>
          </a:xfrm>
        </p:spPr>
        <p:txBody>
          <a:bodyPr>
            <a:noAutofit/>
          </a:bodyPr>
          <a:lstStyle/>
          <a:p>
            <a:pPr lvl="0"/>
            <a:r>
              <a:rPr lang="ru-RU" sz="1700" dirty="0">
                <a:solidFill>
                  <a:srgbClr val="002060"/>
                </a:solidFill>
              </a:rPr>
              <a:t>Ограничь список друзей. У тебя в друзьях не должно быть случайных и незнакомых людей;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Защищай свою частную жизнь. Не указывай пароли, телефоны, адреса, дату твоего рождения и другую личную информацию. Злоумышленники могут использовать даже информацию о том, как ты и твои родители планируете провести каникулы;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Защищай свою репутацию - держи ее в чистоте и задавай себе вопрос: хотел бы ты, чтобы другие пользователи видели, что ты загружаешь? Подумай, прежде чем что-то опубликовать, написать и загрузить;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Если ты говоришь с людьми, которых не знаешь, не используй свое реальное имя и другую личную информации: имя, место жительства, место учебы и прочее;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Избегай размещения фотографий в Интернете, где ты изображен на местности, по которой можно определить твое местоположение;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При регистрации в социальной сети необходимо использовать сложные пароли, состоящие из букв и цифр и с количеством знаков не менее 8;</a:t>
            </a:r>
          </a:p>
          <a:p>
            <a:r>
              <a:rPr lang="ru-RU" sz="1700" dirty="0">
                <a:solidFill>
                  <a:srgbClr val="002060"/>
                </a:solidFill>
              </a:rPr>
              <a:t>Для социальной сети, почты и других сайтов необходимо использовать разные пароли. Тогда если тебя взломают, то злоумышленники получат доступ только к одному месту, а не во все сразу.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0"/>
            <a:ext cx="49296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Социальные сети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profi-forex.org/system/news/4/4/ff9f95b7303c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276" y="0"/>
            <a:ext cx="3555724" cy="200975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Привяжи к счету мобильный телефон. Это самый удобный и быстрый способ восстановить доступ к счету. Привязанный телефон поможет, если забудешь свой платежный пароль или зайдешь на сайт с незнакомого устройства;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одноразовые пароли. После перехода на усиленную авторизацию тебе уже не будет угрожать опасность кражи или перехвата платежного пароля;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Выбери сложный пароль. Преступникам будет не просто угадать сложный пароль. Надежные пароли — это пароли, которые содержат не менее 8 знаков и включают в себя строчные и прописные буквы, цифры и несколько символов, такие как знак доллара, фунта, восклицательный знак и т.п. Например, $tR0ng!;;</a:t>
            </a:r>
          </a:p>
          <a:p>
            <a:r>
              <a:rPr lang="ru-RU" dirty="0">
                <a:solidFill>
                  <a:srgbClr val="002060"/>
                </a:solidFill>
              </a:rPr>
              <a:t>Не вводи свои личные данные на сайтах, которым не доверяешь.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60242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Электронные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деньги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hktackshop.com/e/ptxwebstore_customize/default/images/icon/emai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0"/>
            <a:ext cx="2000228" cy="20002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Надо выбрать правильный почтовый сервис. В интернете есть огромный выбор бесплатных почтовых сервисов, однако лучше доверять тем, кого знаешь и кто первый в рейтинге;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указывай в личной почте личную информацию. Например, лучше выбрать «</a:t>
            </a:r>
            <a:r>
              <a:rPr lang="ru-RU" dirty="0" err="1">
                <a:solidFill>
                  <a:srgbClr val="002060"/>
                </a:solidFill>
              </a:rPr>
              <a:t>музыкальный_фанат@</a:t>
            </a:r>
            <a:r>
              <a:rPr lang="ru-RU" dirty="0">
                <a:solidFill>
                  <a:srgbClr val="002060"/>
                </a:solidFill>
              </a:rPr>
              <a:t>» или «рок2013» вместо «тема13»;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двухэтапную авторизацию. Это когда помимо пароля нужно вводить код, присылаемый по SMS;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Выбери сложный пароль. Для каждого почтового ящика должен быть свой надежный, устойчивый к взлому пароль;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Если есть возможность написать самому свой личный вопрос, используй эту возможность;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несколько почтовых ящиков. Первый для частной переписки с адресатами, которым ты доверяешь. Это электронный адрес не надо использовать при регистрации на форумах и сайтах;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открывай файлы и другие вложения в письмах даже если они пришли от твоих друзей. Лучше уточни у них, отправляли ли они тебе эти файлы;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После окончания работы на почтовом сервисе перед закрытием вкладки с сайтом не забудь нажать на «Выйти».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55228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Электронная почта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lipart-library.com/img1/194119.png"/>
          <p:cNvPicPr>
            <a:picLocks noChangeAspect="1" noChangeArrowheads="1"/>
          </p:cNvPicPr>
          <p:nvPr/>
        </p:nvPicPr>
        <p:blipFill>
          <a:blip r:embed="rId2" cstate="print"/>
          <a:srcRect t="6453"/>
          <a:stretch>
            <a:fillRect/>
          </a:stretch>
        </p:blipFill>
        <p:spPr bwMode="auto">
          <a:xfrm>
            <a:off x="5643570" y="0"/>
            <a:ext cx="2214578" cy="207167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353347"/>
          </a:xfrm>
        </p:spPr>
        <p:txBody>
          <a:bodyPr>
            <a:noAutofit/>
          </a:bodyPr>
          <a:lstStyle/>
          <a:p>
            <a:pPr lvl="0"/>
            <a:r>
              <a:rPr lang="ru-RU" sz="1700" dirty="0">
                <a:solidFill>
                  <a:srgbClr val="002060"/>
                </a:solidFill>
              </a:rPr>
              <a:t>Не бросайся в бой. Лучший способ: посоветоваться как себя вести и, если нет того, к кому можно обратиться, то вначале успокоиться. Если ты начнешь отвечать оскорблениями на оскорбления, то только еще больше разожжешь конфликт;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Управляй своей </a:t>
            </a:r>
            <a:r>
              <a:rPr lang="ru-RU" sz="1700" dirty="0" err="1">
                <a:solidFill>
                  <a:srgbClr val="002060"/>
                </a:solidFill>
              </a:rPr>
              <a:t>киберрепутацией</a:t>
            </a:r>
            <a:r>
              <a:rPr lang="ru-RU" sz="1700" dirty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Анонимность в сети мнимая. Существуют способы выяснить, кто стоит за анонимным </a:t>
            </a:r>
            <a:r>
              <a:rPr lang="ru-RU" sz="1700" dirty="0" err="1">
                <a:solidFill>
                  <a:srgbClr val="002060"/>
                </a:solidFill>
              </a:rPr>
              <a:t>аккаунтом</a:t>
            </a:r>
            <a:r>
              <a:rPr lang="ru-RU" sz="1700" dirty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Не стоит вести хулиганский образ виртуальной жизни. Интернет фиксирует все твои действия и сохраняет их. Удалить их будет крайне затруднительно;</a:t>
            </a:r>
          </a:p>
          <a:p>
            <a:pPr lvl="0"/>
            <a:r>
              <a:rPr lang="ru-RU" sz="1700" dirty="0" smtClean="0">
                <a:solidFill>
                  <a:srgbClr val="002060"/>
                </a:solidFill>
              </a:rPr>
              <a:t>Игнорируй </a:t>
            </a:r>
            <a:r>
              <a:rPr lang="ru-RU" sz="1700" dirty="0">
                <a:solidFill>
                  <a:srgbClr val="002060"/>
                </a:solidFill>
              </a:rPr>
              <a:t>единичный негатив. Одноразовые оскорбительные сообщения лучше игнорировать. Обычно агрессия прекращается на начальной стадии;</a:t>
            </a:r>
          </a:p>
          <a:p>
            <a:pPr lvl="0"/>
            <a:r>
              <a:rPr lang="ru-RU" sz="1700" dirty="0" err="1">
                <a:solidFill>
                  <a:srgbClr val="002060"/>
                </a:solidFill>
              </a:rPr>
              <a:t>Бан</a:t>
            </a:r>
            <a:r>
              <a:rPr lang="ru-RU" sz="1700" dirty="0">
                <a:solidFill>
                  <a:srgbClr val="002060"/>
                </a:solidFill>
              </a:rPr>
              <a:t> агрессора. В программах обмена мгновенными сообщениями, в социальных сетях есть возможность блокировки отправки сообщений с определенных адресов;</a:t>
            </a:r>
          </a:p>
          <a:p>
            <a:pPr lvl="0"/>
            <a:r>
              <a:rPr lang="ru-RU" sz="1700" dirty="0">
                <a:solidFill>
                  <a:srgbClr val="002060"/>
                </a:solidFill>
              </a:rPr>
              <a:t>Если ты свидетель </a:t>
            </a:r>
            <a:r>
              <a:rPr lang="ru-RU" sz="1700" dirty="0" err="1">
                <a:solidFill>
                  <a:srgbClr val="002060"/>
                </a:solidFill>
              </a:rPr>
              <a:t>кибербуллинга</a:t>
            </a:r>
            <a:r>
              <a:rPr lang="ru-RU" sz="1700" dirty="0">
                <a:solidFill>
                  <a:srgbClr val="002060"/>
                </a:solidFill>
              </a:rPr>
              <a:t>. Твои действия: выступить против преследователя, показать ему, что его действия оцениваются негативно, поддержать жертву, которой нужна психологическая помощь, сообщить взрослым о факте агрессивного поведения в сети</a:t>
            </a:r>
            <a:r>
              <a:rPr lang="ru-RU" sz="1700" dirty="0" smtClean="0">
                <a:solidFill>
                  <a:srgbClr val="002060"/>
                </a:solidFill>
              </a:rPr>
              <a:t>.</a:t>
            </a: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7281" y="0"/>
            <a:ext cx="40520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Кибербуллинг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ompservice.in.ua/images/001072709.jpeg"/>
          <p:cNvPicPr>
            <a:picLocks noChangeAspect="1" noChangeArrowheads="1"/>
          </p:cNvPicPr>
          <p:nvPr/>
        </p:nvPicPr>
        <p:blipFill>
          <a:blip r:embed="rId2" cstate="print"/>
          <a:srcRect t="18749"/>
          <a:stretch>
            <a:fillRect/>
          </a:stretch>
        </p:blipFill>
        <p:spPr bwMode="auto">
          <a:xfrm>
            <a:off x="6357950" y="0"/>
            <a:ext cx="2286016" cy="18574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Ничего не является по-настоящему бесплатным. Будь осторожен, ведь когда тебе предлагают бесплатный </a:t>
            </a:r>
            <a:r>
              <a:rPr lang="ru-RU" dirty="0" err="1"/>
              <a:t>контент</a:t>
            </a:r>
            <a:r>
              <a:rPr lang="ru-RU" dirty="0"/>
              <a:t>, в нем могут быть скрыты какие-то платные услуги;</a:t>
            </a:r>
          </a:p>
          <a:p>
            <a:pPr lvl="0"/>
            <a:r>
              <a:rPr lang="ru-RU" dirty="0"/>
              <a:t>Думай, прежде чем отправить SMS, фото или видео. Ты точно знаешь, где они будут в конечном итоге?</a:t>
            </a:r>
          </a:p>
          <a:p>
            <a:pPr lvl="0"/>
            <a:r>
              <a:rPr lang="ru-RU" dirty="0"/>
              <a:t>Необходимо обновлять операционную систему </a:t>
            </a:r>
            <a:r>
              <a:rPr lang="ru-RU" dirty="0" smtClean="0"/>
              <a:t>своего </a:t>
            </a:r>
            <a:r>
              <a:rPr lang="ru-RU" dirty="0"/>
              <a:t>смартфона;</a:t>
            </a:r>
          </a:p>
          <a:p>
            <a:pPr lvl="0"/>
            <a:r>
              <a:rPr lang="ru-RU" dirty="0"/>
              <a:t>Используй антивирусные программы для мобильных телефонов;</a:t>
            </a:r>
          </a:p>
          <a:p>
            <a:pPr lvl="0"/>
            <a:r>
              <a:rPr lang="ru-RU" dirty="0"/>
              <a:t>Не загружай приложения от неизвестного источника, ведь они могут содержать вредоносное программное обеспечение;</a:t>
            </a:r>
          </a:p>
          <a:p>
            <a:pPr lvl="0"/>
            <a:r>
              <a:rPr lang="ru-RU" dirty="0"/>
              <a:t>После того как ты выйдешь с сайта, где вводил личную информацию, зайди в настройки браузера и удали </a:t>
            </a:r>
            <a:r>
              <a:rPr lang="ru-RU" dirty="0" err="1"/>
              <a:t>cookies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Периодически проверяй какие платные услуги активированы на твоем номере;</a:t>
            </a:r>
          </a:p>
          <a:p>
            <a:pPr lvl="0"/>
            <a:r>
              <a:rPr lang="ru-RU" dirty="0"/>
              <a:t>Давай свой номер мобильного телефона только людям, которых ты знаешь и кому доверяешь;</a:t>
            </a:r>
          </a:p>
          <a:p>
            <a:r>
              <a:rPr lang="ru-RU" dirty="0" err="1"/>
              <a:t>Bluetooth</a:t>
            </a:r>
            <a:r>
              <a:rPr lang="ru-RU" dirty="0"/>
              <a:t> должен быть выключен, когда ты им не пользуешься. Не забывай иногда проверять это.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0"/>
            <a:ext cx="61115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Мобильный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телефон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translatemedia.com/wp-content/uploads/2011/12/online-gam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405160" cy="1857360"/>
          </a:xfrm>
          <a:prstGeom prst="teardrop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Если другой игрок ведет себя плохо или создает тебе неприятности, заблокируй его в списке игроков;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Пожалуйся администраторам игры на плохое поведение этого игрока, желательно приложить какие-то доказательства в виде </a:t>
            </a:r>
            <a:r>
              <a:rPr lang="ru-RU" dirty="0" err="1">
                <a:solidFill>
                  <a:srgbClr val="002060"/>
                </a:solidFill>
              </a:rPr>
              <a:t>скринов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указывай личную информацию в </a:t>
            </a:r>
            <a:r>
              <a:rPr lang="ru-RU" dirty="0" err="1">
                <a:solidFill>
                  <a:srgbClr val="002060"/>
                </a:solidFill>
              </a:rPr>
              <a:t>профайле</a:t>
            </a:r>
            <a:r>
              <a:rPr lang="ru-RU" dirty="0">
                <a:solidFill>
                  <a:srgbClr val="002060"/>
                </a:solidFill>
              </a:rPr>
              <a:t> игры;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Уважай других участников по игре;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Не устанавливай неофициальные </a:t>
            </a:r>
            <a:r>
              <a:rPr lang="ru-RU" dirty="0" err="1" smtClean="0">
                <a:solidFill>
                  <a:srgbClr val="002060"/>
                </a:solidFill>
              </a:rPr>
              <a:t>патчи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Используй сложные и разные пароли;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Даже во время игры не стоит отключать антивирус. Пока ты играешь, твой компьютер могут заразить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967" y="0"/>
            <a:ext cx="37032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Угроза 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Online</a:t>
            </a:r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игры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1475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Хороший Интернет – безопасный Интернет       а каким он будет зависит от вас самих… Будьте внимательны!</vt:lpstr>
    </vt:vector>
  </TitlesOfParts>
  <Company>PTU7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в сети Интернет</dc:title>
  <dc:creator>Teacher</dc:creator>
  <cp:lastModifiedBy>metod</cp:lastModifiedBy>
  <cp:revision>39</cp:revision>
  <dcterms:created xsi:type="dcterms:W3CDTF">2018-02-26T07:29:12Z</dcterms:created>
  <dcterms:modified xsi:type="dcterms:W3CDTF">2022-11-11T08:23:23Z</dcterms:modified>
</cp:coreProperties>
</file>