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73" r:id="rId2"/>
    <p:sldId id="256" r:id="rId3"/>
    <p:sldId id="275" r:id="rId4"/>
    <p:sldId id="276" r:id="rId5"/>
    <p:sldId id="271" r:id="rId6"/>
    <p:sldId id="258" r:id="rId7"/>
    <p:sldId id="257" r:id="rId8"/>
    <p:sldId id="259" r:id="rId9"/>
    <p:sldId id="260" r:id="rId10"/>
    <p:sldId id="261" r:id="rId11"/>
    <p:sldId id="274" r:id="rId12"/>
    <p:sldId id="277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164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4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7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4947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17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460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93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4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0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3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12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25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1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5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3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1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2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5536C-9ABD-4AE4-8A11-4AAD083E3BA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9B063D-FD96-4FA2-B1F2-718281003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202" y="1396501"/>
            <a:ext cx="9030338" cy="46034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на склонах Иртыша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Прекрасный город белый,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Кирпичный, стройный, смелый.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спокойно не спеша,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за стеной окаменелой,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церквях, поет его душа</a:t>
            </a: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pinimg.com/originals/b1/68/3a/b1683a87fc7bd1b450829d10803ee1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695" y="356839"/>
            <a:ext cx="8897845" cy="61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82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44" y="1679729"/>
            <a:ext cx="1110219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+mj-lt"/>
              </a:rPr>
              <a:t> 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 строить начали на высоком мысу в день Троицы. Отсюда и первое название появилось — мыс Троицкий.  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свершилась закладка нового града в день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июня 1587 года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назвали его </a:t>
            </a:r>
            <a:r>
              <a:rPr lang="ru-RU" sz="40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Тоболеск</a:t>
            </a: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01" y="455001"/>
            <a:ext cx="11883844" cy="580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iliaefimovichrepinpor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6930" y="601830"/>
            <a:ext cx="478631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0" y="1219201"/>
            <a:ext cx="696227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сделали свои первые шаги в своей жизни всемирно известные люди: химик, открыватель периодического закона химических элементов - 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Иванович Менделеев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01466" y="5082479"/>
            <a:ext cx="28575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Тобольский Гений России</a:t>
            </a:r>
            <a:endParaRPr lang="fr-FR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6739" y="561474"/>
            <a:ext cx="771675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них родившийся в 1642 году сибирский энциклопедист - картограф, архитектор, строитель, историк, художник,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Ульянович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Ремезов</a:t>
            </a:r>
          </a:p>
        </p:txBody>
      </p:sp>
      <p:pic>
        <p:nvPicPr>
          <p:cNvPr id="3" name="Picture 4" descr="http://upload.wikimedia.org/wikipedia/commons/thumb/a/a7/Monument_to_Semyon_Remezov.jpg/450px-Monument_to_Semyon_Remezo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6505" y="3172166"/>
            <a:ext cx="2566988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alternathistory.com.ua/files/users/user3015/Remezov_foto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9651" y="208547"/>
            <a:ext cx="3231133" cy="462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72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zhizni.ru/img/content/i46/46466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8559" y="485274"/>
            <a:ext cx="571500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924178" y="1224964"/>
            <a:ext cx="42253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Тобольске 15 августа 1787 года родился и жил  великий композитор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5244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iblioman.org/img/authors/200x270/88126dfebe59fed7bb513cdd7bd3e5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6424" y="304800"/>
            <a:ext cx="378618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14399" y="45669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Пётр Павлович Ершов –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известный поэт и писатель, уроженец Тобольской губернии, автор известной сказки « Конёк – горбунок».</a:t>
            </a:r>
          </a:p>
        </p:txBody>
      </p:sp>
      <p:pic>
        <p:nvPicPr>
          <p:cNvPr id="5122" name="Picture 2" descr="https://xn--80aacozicjl1agbl4lraw.xn--p1ai/upload/iblock/51d/51da26d78ef79acb4e907d4cc0652cd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8704" y="3769897"/>
            <a:ext cx="6081875" cy="295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15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8218" y="772758"/>
            <a:ext cx="77153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Спасибо</a:t>
            </a:r>
          </a:p>
          <a:p>
            <a:pPr algn="ctr"/>
            <a:r>
              <a:rPr lang="ru-RU" sz="9600" b="1" i="1" dirty="0" smtClean="0"/>
              <a:t> за внимание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5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3-13.userapi.com/impg/6lRcz4GdtFFjFSZqFzpzYbAiHG_1qUipVj99bA/ukO0QgCSp5M.jpg?size=1920x1440&amp;quality=95&amp;sign=ca654afe29634e07331dc40f961891e2&amp;type=album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9637" y="212652"/>
            <a:ext cx="8910084" cy="6374612"/>
          </a:xfrm>
          <a:prstGeom prst="rect">
            <a:avLst/>
          </a:prstGeom>
          <a:pattFill prst="trellis">
            <a:fgClr>
              <a:srgbClr val="007CA8"/>
            </a:fgClr>
            <a:bgClr>
              <a:schemeClr val="bg1"/>
            </a:bgClr>
          </a:patt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75441" y="1656691"/>
            <a:ext cx="7766936" cy="164630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sz="4800" b="1" i="1" dirty="0" smtClean="0">
                <a:solidFill>
                  <a:srgbClr val="002060"/>
                </a:solidFill>
              </a:rPr>
              <a:t>Город с прошлым, устремлённый в будущее»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38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16433" y="1138990"/>
            <a:ext cx="94959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Тобольск – один из старейших городов Тюменской области</a:t>
            </a:r>
            <a:endParaRPr lang="ru-RU" sz="7200" b="1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76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1175084" y="1115817"/>
            <a:ext cx="958916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Тобольск – город с древней историей и традициями, первая столица Сибири, отец городов сибирских.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Тобольск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 в список исторических городов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Федерации.</a:t>
            </a:r>
            <a:endParaRPr lang="ru-RU" sz="4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img.beatrisa.ru/forums/monthly_09_2009/user1905/post97452_img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334584"/>
            <a:ext cx="9335502" cy="622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983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un9-80.userapi.com/impg/Nvw6hU8qGc3nzV9ZHknRuy8Uq_VGgmgv4eADOQ/ev6PE12uCZg.jpg?size=2560x1919&amp;quality=95&amp;sign=3fe696eccf9cae860b6ce4de0616e138&amp;type=album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0174" y="109550"/>
            <a:ext cx="9001126" cy="6519925"/>
          </a:xfrm>
          <a:prstGeom prst="rect">
            <a:avLst/>
          </a:prstGeom>
          <a:noFill/>
          <a:effectLst>
            <a:glow rad="482600"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95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453" y="86264"/>
            <a:ext cx="11214339" cy="658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10550525" cy="5640388"/>
          </a:xfrm>
        </p:spPr>
        <p:txBody>
          <a:bodyPr>
            <a:noAutofit/>
          </a:bodyPr>
          <a:lstStyle/>
          <a:p>
            <a:pPr algn="just"/>
            <a:endParaRPr lang="ru-RU" dirty="0" smtClean="0">
              <a:cs typeface="Arial" panose="020B0604020202020204" pitchFamily="34" charset="0"/>
            </a:endParaRPr>
          </a:p>
          <a:p>
            <a:pPr algn="just"/>
            <a:r>
              <a:rPr lang="ru-RU" sz="4000" b="1" dirty="0" smtClean="0">
                <a:solidFill>
                  <a:srgbClr val="0070C0"/>
                </a:solidFill>
              </a:rPr>
              <a:t>   Данила </a:t>
            </a:r>
            <a:r>
              <a:rPr lang="ru-RU" sz="4000" b="1" dirty="0">
                <a:solidFill>
                  <a:srgbClr val="0070C0"/>
                </a:solidFill>
              </a:rPr>
              <a:t>Григорьевич Чулков </a:t>
            </a:r>
            <a:r>
              <a:rPr lang="ru-RU" sz="4000" b="1" dirty="0"/>
              <a:t>— воевода русского царя Ивана Васильевича Грозного, воин и государев человек, продолжатель дела покорителя Сибири Ермака. </a:t>
            </a:r>
            <a:endParaRPr lang="ru-RU" sz="4000" b="1" dirty="0" smtClean="0"/>
          </a:p>
          <a:p>
            <a:pPr algn="just"/>
            <a:r>
              <a:rPr lang="ru-RU" sz="4000" b="1" dirty="0" smtClean="0"/>
              <a:t>   Он по праву считается основателем Тобольска, но сама личность и судьба этого </a:t>
            </a:r>
            <a:r>
              <a:rPr lang="ru-RU" sz="4000" b="1" dirty="0" err="1" smtClean="0"/>
              <a:t>первостроителя</a:t>
            </a:r>
            <a:r>
              <a:rPr lang="ru-RU" sz="4000" b="1" dirty="0" smtClean="0"/>
              <a:t> нашего города  многим малоизвестна…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3734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338" y="513346"/>
            <a:ext cx="748349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1585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русское правительство послало письменного голову Данилу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Чулкова</a:t>
            </a:r>
            <a:r>
              <a:rPr lang="en-US" sz="280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двумя другими воеводами в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Сибирь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Через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ими была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поставлена деревянная </a:t>
            </a:r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Тюмень</a:t>
            </a:r>
            <a:endParaRPr lang="ru-RU" sz="28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Затем, в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1587 году Москва посылает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Чулкова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в полтысячи человек к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устью реки Тобол, впадающей в Иртыш, чтобы заложить там новый острог. </a:t>
            </a:r>
            <a:endParaRPr lang="ru-RU" sz="28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Летописец 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отмечал: «…лета 7095 (1587) при царе Феодоре Иоанновиче указ воеводе Даниле Чулкову …прислано 500 человек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град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Тоболеск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659" y="311895"/>
            <a:ext cx="4356341" cy="572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400" y="571143"/>
            <a:ext cx="62714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Отряд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Чулкова спустился по Туре и Тоболу в Иртыш и пристал к правому берегу у устья небольшой речки, которую потом назовут </a:t>
            </a:r>
            <a:r>
              <a:rPr lang="ru-RU" sz="32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Курдюмкою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Там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Данила Григорьевич и присланные с ним строители тщательно обследовали местность и заложили острог на высоком восточном берегу Иртыша, против устья Тобола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0695" y="698740"/>
            <a:ext cx="4931907" cy="56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357</TotalTime>
  <Words>331</Words>
  <Application>Microsoft Office PowerPoint</Application>
  <PresentationFormat>Широкоэкранный</PresentationFormat>
  <Paragraphs>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«Город с прошлым, устремлённый в будущее»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год в Тобольске -   год Данилы Чулкова</dc:title>
  <dc:creator>admin</dc:creator>
  <cp:lastModifiedBy>Марина Захарова</cp:lastModifiedBy>
  <cp:revision>55</cp:revision>
  <dcterms:created xsi:type="dcterms:W3CDTF">2022-02-02T06:14:45Z</dcterms:created>
  <dcterms:modified xsi:type="dcterms:W3CDTF">2022-11-11T10:47:24Z</dcterms:modified>
</cp:coreProperties>
</file>