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7" r:id="rId2"/>
    <p:sldId id="258" r:id="rId3"/>
    <p:sldId id="259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 autoAdjust="0"/>
    <p:restoredTop sz="94638" autoAdjust="0"/>
  </p:normalViewPr>
  <p:slideViewPr>
    <p:cSldViewPr>
      <p:cViewPr varScale="1">
        <p:scale>
          <a:sx n="83" d="100"/>
          <a:sy n="83" d="100"/>
        </p:scale>
        <p:origin x="1450" y="6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11.11.2022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pPr/>
              <a:t>11.11.2022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11.11.2022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pPr/>
              <a:t>11.11.2022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pPr/>
              <a:t>11.11.2022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pPr/>
              <a:t>11.11.2022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40000"/>
            <a:lumOff val="60000"/>
            <a:alpha val="99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11.11.2022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88641"/>
            <a:ext cx="7772400" cy="1152127"/>
          </a:xfrm>
        </p:spPr>
        <p:txBody>
          <a:bodyPr>
            <a:normAutofit/>
          </a:bodyPr>
          <a:lstStyle/>
          <a:p>
            <a:r>
              <a:rPr lang="ru-RU" sz="1800" dirty="0" smtClean="0"/>
              <a:t>                    </a:t>
            </a:r>
            <a:r>
              <a:rPr lang="ru-RU" sz="1800" dirty="0" smtClean="0"/>
              <a:t>МБОУ «Центр образования №1» Новомосковск</a:t>
            </a:r>
            <a:endParaRPr lang="ru-RU" sz="1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313531" y="3573016"/>
            <a:ext cx="6172200" cy="1371600"/>
          </a:xfrm>
        </p:spPr>
        <p:txBody>
          <a:bodyPr/>
          <a:lstStyle/>
          <a:p>
            <a:r>
              <a:rPr lang="ru-RU" dirty="0" smtClean="0"/>
              <a:t>Презентация в старшей группе на тему: «День народного единства»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4569226" y="6165304"/>
            <a:ext cx="34948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tx2"/>
                </a:solidFill>
              </a:rPr>
              <a:t>Подготовила: </a:t>
            </a:r>
            <a:r>
              <a:rPr lang="ru-RU" dirty="0" err="1" smtClean="0">
                <a:solidFill>
                  <a:schemeClr val="tx2"/>
                </a:solidFill>
              </a:rPr>
              <a:t>Землякова</a:t>
            </a:r>
            <a:r>
              <a:rPr lang="ru-RU" dirty="0" smtClean="0">
                <a:solidFill>
                  <a:schemeClr val="tx2"/>
                </a:solidFill>
              </a:rPr>
              <a:t> Н.В.</a:t>
            </a:r>
            <a:endParaRPr lang="ru-RU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m2b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9512" y="1052736"/>
            <a:ext cx="8509325" cy="5688632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95536" y="0"/>
            <a:ext cx="8208912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В Москве на Красной площади в честь победы над поляками установлен бронзовый памятник 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Минину и Пожарскому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чтобы люди не забывали и чтили героев своей страны.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2780929"/>
            <a:ext cx="705678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 smtClean="0">
                <a:solidFill>
                  <a:srgbClr val="002060"/>
                </a:solidFill>
              </a:rPr>
              <a:t>   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Не сразу Россия стала сильным государством, постепенно возрастало могущество страны. В суровых испытаниях и битвах закалялась воля, и крепло единство народа.</a:t>
            </a:r>
            <a:b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200305090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436096" y="188640"/>
            <a:ext cx="3213328" cy="2446512"/>
          </a:xfrm>
          <a:prstGeom prst="rect">
            <a:avLst/>
          </a:prstGeom>
        </p:spPr>
      </p:pic>
      <p:pic>
        <p:nvPicPr>
          <p:cNvPr id="6" name="Рисунок 5" descr="f25209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88024" y="3933056"/>
            <a:ext cx="4104456" cy="2597358"/>
          </a:xfrm>
          <a:prstGeom prst="rect">
            <a:avLst/>
          </a:prstGeom>
        </p:spPr>
      </p:pic>
      <p:pic>
        <p:nvPicPr>
          <p:cNvPr id="7" name="Рисунок 6" descr="KKI_015319_02186_1_t210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51520" y="188640"/>
            <a:ext cx="4103470" cy="2304256"/>
          </a:xfrm>
          <a:prstGeom prst="rect">
            <a:avLst/>
          </a:prstGeom>
        </p:spPr>
      </p:pic>
      <p:pic>
        <p:nvPicPr>
          <p:cNvPr id="8" name="Рисунок 7" descr="serbskajapehotanasalonikskomfronte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67544" y="4005064"/>
            <a:ext cx="3449633" cy="2520280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i_26_1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520" y="980728"/>
            <a:ext cx="8496944" cy="5688632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251520" y="260648"/>
            <a:ext cx="842493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Каждый Россиянин знает и уважает основные символы своей страны 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– гимн, герб и флаг. </a:t>
            </a:r>
            <a:endParaRPr lang="ru-RU" sz="2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48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80023" y="116632"/>
            <a:ext cx="8568441" cy="6480720"/>
          </a:xfrm>
          <a:prstGeom prst="rect">
            <a:avLst/>
          </a:prstGeom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den_edinstv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9552" y="0"/>
            <a:ext cx="7992888" cy="6741368"/>
          </a:xfrm>
          <a:prstGeom prst="rect">
            <a:avLst/>
          </a:prstGeom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7.02.14_2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932040" y="3284984"/>
            <a:ext cx="3816424" cy="3240359"/>
          </a:xfrm>
          <a:prstGeom prst="rect">
            <a:avLst/>
          </a:prstGeom>
          <a:blipFill dpi="0" rotWithShape="1">
            <a:blip r:embed="rId2" cstate="print"/>
            <a:srcRect/>
            <a:tile tx="0" ty="0" sx="100000" sy="100000" flip="none" algn="ctr"/>
          </a:blipFill>
        </p:spPr>
      </p:pic>
      <p:sp>
        <p:nvSpPr>
          <p:cNvPr id="5" name="TextBox 4"/>
          <p:cNvSpPr txBox="1"/>
          <p:nvPr/>
        </p:nvSpPr>
        <p:spPr>
          <a:xfrm>
            <a:off x="251520" y="3645024"/>
            <a:ext cx="432048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СПАСИБО ЗА ВНИМАНИЕ!</a:t>
            </a:r>
            <a:endParaRPr lang="ru-RU" sz="48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204903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1520" y="163296"/>
            <a:ext cx="4085413" cy="2977672"/>
          </a:xfrm>
          <a:prstGeom prst="rect">
            <a:avLst/>
          </a:prstGeom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41109_bo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324544" y="0"/>
            <a:ext cx="9649072" cy="6858000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600_130826_1377516784_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3528" y="350658"/>
            <a:ext cx="8376931" cy="6246694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bfoto_ru_19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7200" y="188640"/>
            <a:ext cx="8229600" cy="6480719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4283968" y="980728"/>
            <a:ext cx="403244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ru-RU" b="1" i="1" dirty="0" smtClean="0">
                <a:solidFill>
                  <a:srgbClr val="002060"/>
                </a:solidFill>
              </a:rPr>
              <a:t>Наслаждаться не устану</a:t>
            </a:r>
          </a:p>
          <a:p>
            <a:pPr algn="ctr">
              <a:buNone/>
            </a:pPr>
            <a:r>
              <a:rPr lang="ru-RU" b="1" i="1" dirty="0" smtClean="0">
                <a:solidFill>
                  <a:srgbClr val="002060"/>
                </a:solidFill>
              </a:rPr>
              <a:t>Песней </a:t>
            </a:r>
            <a:r>
              <a:rPr lang="ru-RU" b="1" i="1" dirty="0" err="1" smtClean="0">
                <a:solidFill>
                  <a:srgbClr val="002060"/>
                </a:solidFill>
              </a:rPr>
              <a:t>жавороночка</a:t>
            </a:r>
            <a:r>
              <a:rPr lang="ru-RU" b="1" i="1" dirty="0" smtClean="0">
                <a:solidFill>
                  <a:srgbClr val="002060"/>
                </a:solidFill>
              </a:rPr>
              <a:t>, </a:t>
            </a:r>
          </a:p>
          <a:p>
            <a:pPr algn="ctr">
              <a:buNone/>
            </a:pPr>
            <a:r>
              <a:rPr lang="ru-RU" b="1" i="1" dirty="0" smtClean="0">
                <a:solidFill>
                  <a:srgbClr val="002060"/>
                </a:solidFill>
              </a:rPr>
              <a:t>Ни на что не променяю</a:t>
            </a:r>
          </a:p>
          <a:p>
            <a:pPr algn="ctr">
              <a:buNone/>
            </a:pPr>
            <a:r>
              <a:rPr lang="ru-RU" b="1" i="1" dirty="0" smtClean="0">
                <a:solidFill>
                  <a:srgbClr val="002060"/>
                </a:solidFill>
              </a:rPr>
              <a:t>Милую </a:t>
            </a:r>
            <a:r>
              <a:rPr lang="ru-RU" b="1" i="1" dirty="0" err="1" smtClean="0">
                <a:solidFill>
                  <a:srgbClr val="002060"/>
                </a:solidFill>
              </a:rPr>
              <a:t>стороночку</a:t>
            </a:r>
            <a:r>
              <a:rPr lang="ru-RU" b="1" i="1" dirty="0" smtClean="0">
                <a:solidFill>
                  <a:srgbClr val="002060"/>
                </a:solidFill>
              </a:rPr>
              <a:t>!</a:t>
            </a:r>
          </a:p>
          <a:p>
            <a:pPr algn="ctr">
              <a:buNone/>
            </a:pPr>
            <a:r>
              <a:rPr lang="ru-RU" b="1" i="1" dirty="0" smtClean="0">
                <a:solidFill>
                  <a:srgbClr val="002060"/>
                </a:solidFill>
              </a:rPr>
              <a:t>Теплый ветер принесет</a:t>
            </a:r>
          </a:p>
          <a:p>
            <a:pPr algn="ctr">
              <a:buNone/>
            </a:pPr>
            <a:r>
              <a:rPr lang="ru-RU" b="1" i="1" dirty="0" smtClean="0">
                <a:solidFill>
                  <a:srgbClr val="002060"/>
                </a:solidFill>
              </a:rPr>
              <a:t>Аромат смородины,</a:t>
            </a:r>
          </a:p>
          <a:p>
            <a:pPr algn="ctr">
              <a:buNone/>
            </a:pPr>
            <a:r>
              <a:rPr lang="ru-RU" b="1" i="1" dirty="0" smtClean="0">
                <a:solidFill>
                  <a:srgbClr val="002060"/>
                </a:solidFill>
              </a:rPr>
              <a:t>Так чего дороже нет? –</a:t>
            </a:r>
          </a:p>
          <a:p>
            <a:pPr algn="ctr">
              <a:buNone/>
            </a:pPr>
            <a:r>
              <a:rPr lang="ru-RU" b="1" i="1" dirty="0" smtClean="0">
                <a:solidFill>
                  <a:srgbClr val="002060"/>
                </a:solidFill>
              </a:rPr>
              <a:t>Нет дороже … (Родины)</a:t>
            </a:r>
            <a:endParaRPr lang="ru-RU" b="1" i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9512" y="260648"/>
            <a:ext cx="8556104" cy="6336704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НАЦ ФОРУМ.jpg_144301212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5536" y="188640"/>
            <a:ext cx="3389439" cy="3314502"/>
          </a:xfrm>
          <a:prstGeom prst="rect">
            <a:avLst/>
          </a:prstGeom>
        </p:spPr>
      </p:pic>
      <p:pic>
        <p:nvPicPr>
          <p:cNvPr id="6" name="Рисунок 5" descr="7FajIENfgrY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283968" y="3356992"/>
            <a:ext cx="4412228" cy="324036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283968" y="404664"/>
            <a:ext cx="4176465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В России проживают люди многих национальностей. Конституция России начинается словами: «Мы, многонациональный народ  Российской Федерации…» - это значит, что мы люди разных национальностей, а народ один – россияне.</a:t>
            </a:r>
            <a:endParaRPr lang="ru-RU" sz="20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67544" y="3645024"/>
            <a:ext cx="3672409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b="1" dirty="0" smtClean="0"/>
              <a:t>     </a:t>
            </a:r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Нашу страну населяют люди разных национальностей: белорусы, украинцы, татары, карелы, чуваши, башкиры, якуты, дагестанцы, адыгейцы, мордва, коми, удмурты, ханты, манси, таджики, армяне, азербайджанцы, грузины, шорцы и многие-многие другие – всего более ста национальностей.</a:t>
            </a:r>
            <a:endParaRPr lang="ru-RU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3822187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3528" y="188641"/>
            <a:ext cx="8208912" cy="540059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11560" y="5589240"/>
            <a:ext cx="792088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sz="2000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4 ноября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вся Россия будет отмечать </a:t>
            </a:r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День народного единства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– это праздник патриотизма, взаимопомощи и единения всех российских народов.</a:t>
            </a:r>
            <a:endParaRPr lang="ru-RU" sz="2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63481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9512" y="0"/>
            <a:ext cx="4586910" cy="3528392"/>
          </a:xfrm>
          <a:prstGeom prst="rect">
            <a:avLst/>
          </a:prstGeom>
        </p:spPr>
      </p:pic>
      <p:pic>
        <p:nvPicPr>
          <p:cNvPr id="4" name="Рисунок 3" descr="a6b57466626d7bf5408b285e7159fd08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283968" y="3406434"/>
            <a:ext cx="4536504" cy="333493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932041" y="260648"/>
            <a:ext cx="3744416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dirty="0" smtClean="0"/>
              <a:t>      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Трудное время переживала Россия в 17 веке. Его назвали Смутой (все смешалось, ничего не понять). Царский род прекратился, царя не было, появились самозванцы, старавшиеся </a:t>
            </a:r>
            <a:r>
              <a:rPr lang="ru-RU" sz="20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силосй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захватить власть и престол. </a:t>
            </a:r>
            <a:endParaRPr lang="ru-RU" sz="2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95536" y="3861048"/>
            <a:ext cx="3672408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Воспользовавшись внутренними смутами, в Россию вторглись иностранцы – шведы и поляки. Разбойничьи шайки грабили и губили народ. Казалось, помощи было ждать неоткуда. Трудно было жителям Москвы, захватчики разрушили их дома, осквернили храмы. </a:t>
            </a:r>
            <a:endParaRPr lang="ru-RU" sz="2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26_09_201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520" y="116632"/>
            <a:ext cx="8424936" cy="504056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67544" y="5301208"/>
            <a:ext cx="820891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На защиту своей родной земли встали Кузьма Минин и Дмитрий Пожарский. Собрали они войско, помолились Небесной Заступнице иконе Пресвятой Богородицы и пошли освобождать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столицу России – Москву 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 главную крепость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Кремль.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249</TotalTime>
  <Words>361</Words>
  <Application>Microsoft Office PowerPoint</Application>
  <PresentationFormat>Экран (4:3)</PresentationFormat>
  <Paragraphs>21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0" baseType="lpstr">
      <vt:lpstr>Century Schoolbook</vt:lpstr>
      <vt:lpstr>Times New Roman</vt:lpstr>
      <vt:lpstr>Wingdings</vt:lpstr>
      <vt:lpstr>Wingdings 2</vt:lpstr>
      <vt:lpstr>Эркер</vt:lpstr>
      <vt:lpstr>                    МБОУ «Центр образования №1» Новомосковск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                 МБДОУ № 27 комбинированного типа г.Тула</dc:title>
  <dc:creator>СЕРГЕЙ</dc:creator>
  <cp:lastModifiedBy>Елена Юрьевна</cp:lastModifiedBy>
  <cp:revision>28</cp:revision>
  <dcterms:created xsi:type="dcterms:W3CDTF">2015-11-01T16:37:58Z</dcterms:created>
  <dcterms:modified xsi:type="dcterms:W3CDTF">2022-11-11T09:39:38Z</dcterms:modified>
</cp:coreProperties>
</file>