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</p:sldMasterIdLst>
  <p:sldIdLst>
    <p:sldId id="259" r:id="rId4"/>
    <p:sldId id="257" r:id="rId5"/>
    <p:sldId id="264" r:id="rId6"/>
    <p:sldId id="265" r:id="rId7"/>
    <p:sldId id="271" r:id="rId8"/>
    <p:sldId id="262" r:id="rId9"/>
    <p:sldId id="272" r:id="rId10"/>
    <p:sldId id="263" r:id="rId11"/>
    <p:sldId id="267" r:id="rId12"/>
    <p:sldId id="266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559F6-9A21-49A7-9855-A344C72727F6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06360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8E211-0575-4054-B8C8-D7296991119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651534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505E4-BACE-466A-A6EE-E09A52EAFBF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9060927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559F6-9A21-49A7-9855-A344C72727F6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2762868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3697C-9B2F-47F4-A0FD-F130A5ABDBB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81518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DF2AC-AF70-436F-8D34-2E6835724625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167720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EE27B-A149-46F2-AB0C-94C06641488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5413451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3EF22-CA83-4E7C-A8EB-CC0483A6F66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286040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E0C62-E164-40D5-8D57-2DF171AB3B3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84217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DDF47-2A14-44C0-B4CA-4CD9A35D930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452787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1007C-8596-404A-B7CD-B48FE961BAF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277493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3697C-9B2F-47F4-A0FD-F130A5ABDBB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7886968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6D01E-DD7D-4CA6-A7F5-499BEA58461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286951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8E211-0575-4054-B8C8-D7296991119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789027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505E4-BACE-466A-A6EE-E09A52EAFBF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515401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5098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37330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544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0500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55838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79176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90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DF2AC-AF70-436F-8D34-2E6835724625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1557084"/>
      </p:ext>
    </p:extLst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86690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24369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20630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7621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EE27B-A149-46F2-AB0C-94C06641488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43619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3EF22-CA83-4E7C-A8EB-CC0483A6F66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13503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E0C62-E164-40D5-8D57-2DF171AB3B3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28213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DDF47-2A14-44C0-B4CA-4CD9A35D930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619008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1007C-8596-404A-B7CD-B48FE961BAF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334052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6D01E-DD7D-4CA6-A7F5-499BEA58461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98759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29A20D-4F46-484A-A671-A7A946160FE2}" type="slidenum">
              <a:rPr lang="ru-RU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61846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29A20D-4F46-484A-A671-A7A946160FE2}" type="slidenum">
              <a:rPr lang="ru-RU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309966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639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7"/>
          <p:cNvSpPr txBox="1">
            <a:spLocks noChangeArrowheads="1"/>
          </p:cNvSpPr>
          <p:nvPr/>
        </p:nvSpPr>
        <p:spPr bwMode="auto">
          <a:xfrm>
            <a:off x="2546350" y="357188"/>
            <a:ext cx="6337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smtClean="0">
                <a:solidFill>
                  <a:prstClr val="black"/>
                </a:solidFill>
                <a:latin typeface="Georgia" pitchFamily="18" charset="0"/>
              </a:rPr>
              <a:t/>
            </a:r>
            <a:br>
              <a:rPr lang="ru-RU" altLang="ru-RU" sz="2400" smtClean="0">
                <a:solidFill>
                  <a:prstClr val="black"/>
                </a:solidFill>
                <a:latin typeface="Georgia" pitchFamily="18" charset="0"/>
              </a:rPr>
            </a:br>
            <a:r>
              <a:rPr lang="ru-RU" altLang="ru-RU" smtClean="0">
                <a:solidFill>
                  <a:prstClr val="black"/>
                </a:solidFill>
              </a:rPr>
              <a:t/>
            </a:r>
            <a:br>
              <a:rPr lang="ru-RU" altLang="ru-RU" smtClean="0">
                <a:solidFill>
                  <a:prstClr val="black"/>
                </a:solidFill>
              </a:rPr>
            </a:b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79512" y="408413"/>
            <a:ext cx="7200799" cy="3591752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«Дюймовочка»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гр. «Звездочки»: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Липнягова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С.В.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Берзина Е.А.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тимбилдинг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эффективный способ сплочения детского коллектива»</a:t>
            </a:r>
            <a:endParaRPr lang="ru-RU" sz="9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b="1" dirty="0">
              <a:solidFill>
                <a:srgbClr val="CC0066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0635276"/>
      </p:ext>
    </p:extLst>
  </p:cSld>
  <p:clrMapOvr>
    <a:masterClrMapping/>
  </p:clrMapOvr>
  <p:transition spd="slow" advTm="634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boben.ru/hhj/10/bliki_cvetnoy_yarkiy_krasochnyy_fon_1920x10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08875" y="222490"/>
            <a:ext cx="6192688" cy="30654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Тимбилдинг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является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увлекательным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мощным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инструментом,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закладывающий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фундамент психологически стабильного и успешного человека в будущем.</a:t>
            </a:r>
            <a:endParaRPr lang="ru-RU" sz="28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0246" name="Picture 6" descr="http://cis.edu.yar.ru/data/projects/files/105/14471/144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2199" y="3287945"/>
            <a:ext cx="2538283" cy="3384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3" name="Picture 13" descr="http://www.richardyoshimura.com/wp-content/uploads/2013/07/Depositphotos_6487763_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1797" y="1415031"/>
            <a:ext cx="2082568" cy="1872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060688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6" descr="C:\Юля\презентации для психолога\126 фоны для презентаций\bgDialog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638" y="14288"/>
            <a:ext cx="9123362" cy="684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Блок-схема: узел 9"/>
          <p:cNvSpPr/>
          <p:nvPr/>
        </p:nvSpPr>
        <p:spPr>
          <a:xfrm>
            <a:off x="2643188" y="5357813"/>
            <a:ext cx="214312" cy="1428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4214813" y="5572125"/>
            <a:ext cx="214312" cy="1428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7572375" y="2428875"/>
            <a:ext cx="214313" cy="1428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8374" name="Рисунок 5" descr="Пушкин называет свою героиню Татьяной, именем, которое в годы написания романа употреблялось &quot;между простолюдинами&quot;, было редки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225" y="476250"/>
            <a:ext cx="5487988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5" name="Rectangle 2"/>
          <p:cNvSpPr txBox="1">
            <a:spLocks noChangeArrowheads="1"/>
          </p:cNvSpPr>
          <p:nvPr/>
        </p:nvSpPr>
        <p:spPr bwMode="auto">
          <a:xfrm>
            <a:off x="4595104" y="2428876"/>
            <a:ext cx="4211638" cy="24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b="1" dirty="0" smtClean="0">
              <a:solidFill>
                <a:srgbClr val="990000"/>
              </a:solidFill>
              <a:latin typeface="Georgia" pitchFamily="18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990000"/>
                </a:solidFill>
                <a:latin typeface="Georgia" pitchFamily="18" charset="0"/>
              </a:rPr>
              <a:t>Желаю всем личностных высот и всегда отличного настроения.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282625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5164">
        <p14:prism isContent="1" isInverted="1"/>
      </p:transition>
    </mc:Choice>
    <mc:Fallback>
      <p:transition spd="slow" advTm="51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freelargeimages.com/wp-content/uploads/2015/04/Free_Background_Wallpaper_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360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6549" y="188640"/>
            <a:ext cx="8846514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Посредством своего тела личность проявляет свое</a:t>
            </a:r>
            <a:endParaRPr lang="ru-RU" sz="20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отношение к себе,   к другим, ко всему миру. </a:t>
            </a:r>
            <a:endParaRPr lang="ru-RU" sz="20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К </a:t>
            </a:r>
            <a:r>
              <a:rPr lang="ru-RU" sz="2000" b="1" dirty="0" err="1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Хауфманн</a:t>
            </a:r>
            <a:endParaRPr lang="ru-RU" sz="20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К </a:t>
            </a:r>
            <a:r>
              <a:rPr lang="ru-RU" sz="24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себе можно идти через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УМ…</a:t>
            </a: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К себе можно идти </a:t>
            </a: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через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СЕРДЦЕ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…</a:t>
            </a: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К себе можно идти через…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ТЕЛО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!</a:t>
            </a: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pic>
        <p:nvPicPr>
          <p:cNvPr id="1028" name="Picture 4" descr="http://www.look.com.ua/pic/201209/1920x1080/look.com.ua-108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6547" y="30685"/>
            <a:ext cx="2813275" cy="158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80528" y="3455252"/>
            <a:ext cx="52094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2800" b="1" dirty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Думать легко, действовать трудно,</a:t>
            </a:r>
            <a:br>
              <a:rPr lang="ru-RU" altLang="ru-RU" sz="2800" b="1" dirty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</a:br>
            <a:r>
              <a:rPr lang="ru-RU" altLang="ru-RU" sz="2800" b="1" dirty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а превратить мысль в действие – </a:t>
            </a:r>
            <a:br>
              <a:rPr lang="ru-RU" altLang="ru-RU" sz="2800" b="1" dirty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</a:br>
            <a:r>
              <a:rPr lang="ru-RU" altLang="ru-RU" sz="2800" b="1" dirty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 самая трудная вещь на свете.</a:t>
            </a:r>
            <a:r>
              <a:rPr lang="ru-RU" altLang="ru-RU" sz="2800" b="1" i="1" dirty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altLang="ru-RU" sz="2800" b="1" i="1" dirty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</a:br>
            <a:r>
              <a:rPr lang="ru-RU" altLang="ru-RU" sz="2800" b="1" i="1" dirty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                           И.В. Гёте</a:t>
            </a:r>
          </a:p>
        </p:txBody>
      </p:sp>
      <p:pic>
        <p:nvPicPr>
          <p:cNvPr id="1026" name="Picture 2" descr="C:\Users\дюймовочка\Desktop\тимбилдинг\IMG_20211201_1610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8051" y="3455252"/>
            <a:ext cx="3805423" cy="285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6298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orbeans.com/img/contac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2964" y="0"/>
            <a:ext cx="9156964" cy="489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0" descr="https://im1-tub-ru.yandex.net/i?id=a230a00e1d4c7e0e2b8e7ddb49edd63a&amp;n=33&amp;h=215&amp;w=3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65518" y="140566"/>
            <a:ext cx="4572000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</a:rPr>
              <a:t>Тимбилдинг (</a:t>
            </a:r>
            <a:r>
              <a:rPr lang="ru-RU" sz="2000" b="1" dirty="0" err="1">
                <a:solidFill>
                  <a:srgbClr val="002060"/>
                </a:solidFill>
                <a:latin typeface="Times New Roman"/>
                <a:ea typeface="Calibri"/>
              </a:rPr>
              <a:t>командообразование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</a:rPr>
              <a:t>)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 (</a:t>
            </a:r>
            <a:r>
              <a:rPr lang="ru-RU" sz="2000" b="1" dirty="0" err="1">
                <a:solidFill>
                  <a:srgbClr val="002060"/>
                </a:solidFill>
                <a:latin typeface="Times New Roman"/>
                <a:ea typeface="Times New Roman"/>
              </a:rPr>
              <a:t>Team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Times New Roman"/>
                <a:ea typeface="Times New Roman"/>
              </a:rPr>
              <a:t>Building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) в переводе с английского языка - «построение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команды»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05418" y="1846993"/>
            <a:ext cx="47321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«Тимбилдинг» - это социально-психологическое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основная задача которого - построение прочных дружеских отношений и принципов взаимовыручки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любом коллективе.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0" name="Picture 12" descr="http://fscomps.fotosearch.com/compc/CSP/CSP686/k68639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-12964" y="5276843"/>
            <a:ext cx="2184177" cy="1023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100-bal.ru/pars_docs/refs/70/69832/69832_html_9e109f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012160" y="3444981"/>
            <a:ext cx="2548329" cy="1610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ellagc.com/wp-content/uploads/2015/07/Blog-4-image-Teamwork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750214" y="4865396"/>
            <a:ext cx="7393786" cy="180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юймовочка\Desktop\тимбилдинг\IMG_20211201_16201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210406"/>
            <a:ext cx="2939819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юймовочка\Desktop\тимбилдинг\IMG_20211201_16283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9136" y="2539751"/>
            <a:ext cx="3227851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0518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allpapers2.hellowallpaper.com/cartoon_south-park_13-1440x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679" y="1886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Исключить из своей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 и дружбу — все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 что лишить мир солнечного света.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573016"/>
            <a:ext cx="49320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Нарабатываются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навыки для совместного достижения цели,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взаимной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друг другу,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обретают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удовлетворение от активного обмена эмоциями,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побеждая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скрытые комплексы.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0019" y="276776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тимбилдинг так необходим в детском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38934" y="4149080"/>
            <a:ext cx="3960745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Слушать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, понимать и слышать </a:t>
            </a:r>
            <a:endParaRPr lang="ru-RU" b="1" dirty="0" smtClean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друг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друга.</a:t>
            </a:r>
            <a:endParaRPr lang="ru-RU" sz="16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6146" name="Picture 2" descr="C:\Users\дюймовочка\Desktop\тимбилдинг\IMG_20211201_1648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837" y="1738389"/>
            <a:ext cx="3214255" cy="241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дюймовочка\Desktop\фото на презентацию на сайт\IMG_20210908_0827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067" y="154130"/>
            <a:ext cx="3527885" cy="264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1433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img1.goodfon.ru/original/1920x1080/0/d6/vesna-vetki-listya-zel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282377" cy="507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Цель </a:t>
            </a:r>
            <a:r>
              <a:rPr lang="ru-RU" sz="2400" b="1" dirty="0" err="1" smtClean="0">
                <a:latin typeface="Times New Roman"/>
                <a:ea typeface="Calibri"/>
                <a:cs typeface="Times New Roman"/>
              </a:rPr>
              <a:t>тимбилдинговых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игр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-упражнений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-снятие 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эмоционального напряжения, тревожности,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агрессии;</a:t>
            </a:r>
            <a:endParaRPr lang="ru-RU" sz="20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развитие межполушарных связей, мышления, внимания;</a:t>
            </a:r>
            <a:endParaRPr lang="ru-RU" sz="20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- повышение уровня 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доверия и взаимопомощи в коллективе;</a:t>
            </a:r>
            <a:endParaRPr lang="ru-RU" sz="20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-сплочение коллектива;</a:t>
            </a:r>
            <a:endParaRPr lang="ru-RU" sz="2000" b="1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latin typeface="Courier New"/>
                <a:ea typeface="Times New Roman"/>
              </a:rPr>
              <a:t>-</a:t>
            </a:r>
            <a:r>
              <a:rPr lang="ru-RU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формирование уверенности. </a:t>
            </a:r>
            <a:endParaRPr lang="ru-RU" sz="20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Результатом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 совместной деятельности непременно будет создание атмосферы взаимопонимания, взаимопомощи и творческого поиска путей выполнения поставленных перед командой заданий.</a:t>
            </a:r>
            <a:endParaRPr lang="ru-RU" sz="20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Главный аспекты: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Физический контакт</a:t>
            </a:r>
            <a:endParaRPr lang="ru-RU" sz="20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Правильный способ выполнения заданий для реализации цели</a:t>
            </a:r>
            <a:endParaRPr lang="ru-RU" sz="20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Важность  каждого человека в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коллективе.</a:t>
            </a:r>
            <a:endParaRPr lang="ru-RU" sz="2000" b="1" dirty="0">
              <a:ea typeface="Calibri"/>
              <a:cs typeface="Times New Roman"/>
            </a:endParaRPr>
          </a:p>
        </p:txBody>
      </p:sp>
      <p:pic>
        <p:nvPicPr>
          <p:cNvPr id="4102" name="Picture 6" descr="http://teacher.at.ua/_pu/149/0076212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689741" y="5005929"/>
            <a:ext cx="1017813" cy="159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0984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http://hd.at.ua/wall2012-01/HD.at.ua-1920-1080-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" y="26146"/>
            <a:ext cx="9144000" cy="683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064" y="26146"/>
            <a:ext cx="3826768" cy="8501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«Подъем в кругу»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://www.uk-bame.com/wp-content/uploads/2013/11/UK-BAME.com-togehter1-600x40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300192" y="5241550"/>
            <a:ext cx="1537616" cy="1595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sihologion.ru/upload/files/kcHylphJTWev_143270327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61686" y="1124744"/>
            <a:ext cx="2646218" cy="19895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playcast.ru/uploads/2015/05/10/1354073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6765115" y="3468387"/>
            <a:ext cx="3138353" cy="161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дюймовочка\Desktop\тимбилдинг\IMG_20211201_16333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1" y="764704"/>
            <a:ext cx="4355976" cy="326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дюймовочка\Desktop\тимбилдинг\IMG_20211201_16341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848" y="3284984"/>
            <a:ext cx="4425199" cy="331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8080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Юля\презентации для психолога\126 фоны для презентаций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861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690507"/>
            <a:ext cx="2178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</a:rPr>
              <a:t>«В обруч»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151" name="Picture 7" descr="http://dosmasdos.com.ar/wp-content/uploads/2012/10/Foto-Bosch-trabajo-en-equipo-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044813" y="4576093"/>
            <a:ext cx="3080575" cy="2281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://pozitiv63.ru/wp-content/uploads/2012/06/729socialgood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7505" y="172191"/>
            <a:ext cx="2417078" cy="22189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http://balance.ua/img/news/L7bPKHShTxtDGn5crFVk3xsSsG1FVx2y_preview/1448450318410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04248" y="172191"/>
            <a:ext cx="2168415" cy="21103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 descr="http://promsnab123.ru/images_board/26494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-23547" y="4889671"/>
            <a:ext cx="3227396" cy="1839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Picture 17" descr="http://cs627230.vk.me/v627230151/e42a/pMIJIypUsoA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237265" y="4873436"/>
            <a:ext cx="2637359" cy="1871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дюймовочка\Desktop\тимбилдинг\IMG_20211201_16243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7884" y="1464537"/>
            <a:ext cx="4490686" cy="336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404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oboi.ws/originals/original_11528_oboi_zeljonoe_pljus_zhjoltoe_1920x10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63408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«В цель»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ns2.mir-konkursov.ru/userfiles/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1920" y="2091827"/>
            <a:ext cx="2908321" cy="223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дюймовочка\Desktop\фото на презентацию на сайт\IMG_20211202_1009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1081146"/>
            <a:ext cx="3921131" cy="522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юймовочка\Desktop\фото на презентацию на сайт\IMG_20211202_10125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1376" y="764704"/>
            <a:ext cx="415846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3905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 descr="https://im1-tub-ru.yandex.net/i?id=c008f3e66b136f79e6b8e0c69967672f&amp;n=33&amp;h=215&amp;w=3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9" name="Picture 13" descr="http://pic.imghost.pro/big/2011/0623/b965a8efdaaffadcc33bd45d1cbac599_2cd93ed497002661f6120cb41b34d2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80125" y="132489"/>
            <a:ext cx="2676543" cy="167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дюймовочка\Desktop\тимбилдинг\IMG_20211201_1617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395" y="1841945"/>
            <a:ext cx="4225604" cy="316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юймовочка\Desktop\тимбилдинг\IMG_20211201_1645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56725"/>
            <a:ext cx="418795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1463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</TotalTime>
  <Words>249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Волна</vt:lpstr>
      <vt:lpstr>1_Волна</vt:lpstr>
      <vt:lpstr>Тема Office</vt:lpstr>
      <vt:lpstr>Слайд 1</vt:lpstr>
      <vt:lpstr>Слайд 2</vt:lpstr>
      <vt:lpstr>Слайд 3</vt:lpstr>
      <vt:lpstr>Слайд 4</vt:lpstr>
      <vt:lpstr>Слайд 5</vt:lpstr>
      <vt:lpstr>«Подъем в кругу»</vt:lpstr>
      <vt:lpstr>Слайд 7</vt:lpstr>
      <vt:lpstr>«В цель»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мк</dc:creator>
  <cp:lastModifiedBy>Vadim</cp:lastModifiedBy>
  <cp:revision>93</cp:revision>
  <dcterms:created xsi:type="dcterms:W3CDTF">2016-02-20T05:13:28Z</dcterms:created>
  <dcterms:modified xsi:type="dcterms:W3CDTF">2022-11-11T14:08:47Z</dcterms:modified>
</cp:coreProperties>
</file>