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notesMasterIdLst>
    <p:notesMasterId r:id="rId19"/>
  </p:notesMasterIdLst>
  <p:sldIdLst>
    <p:sldId id="298" r:id="rId2"/>
    <p:sldId id="258" r:id="rId3"/>
    <p:sldId id="257" r:id="rId4"/>
    <p:sldId id="294" r:id="rId5"/>
    <p:sldId id="295" r:id="rId6"/>
    <p:sldId id="296" r:id="rId7"/>
    <p:sldId id="283" r:id="rId8"/>
    <p:sldId id="288" r:id="rId9"/>
    <p:sldId id="297" r:id="rId10"/>
    <p:sldId id="276" r:id="rId11"/>
    <p:sldId id="267" r:id="rId12"/>
    <p:sldId id="292" r:id="rId13"/>
    <p:sldId id="269" r:id="rId14"/>
    <p:sldId id="279" r:id="rId15"/>
    <p:sldId id="271" r:id="rId16"/>
    <p:sldId id="293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5FA"/>
    <a:srgbClr val="E09B56"/>
    <a:srgbClr val="EEC7A0"/>
    <a:srgbClr val="943634"/>
    <a:srgbClr val="F9ECDF"/>
    <a:srgbClr val="F6E0CA"/>
    <a:srgbClr val="F4DBC2"/>
    <a:srgbClr val="F4DCC4"/>
    <a:srgbClr val="4D1C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8.wmf"/><Relationship Id="rId1" Type="http://schemas.openxmlformats.org/officeDocument/2006/relationships/image" Target="../media/image87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10" Type="http://schemas.openxmlformats.org/officeDocument/2006/relationships/image" Target="../media/image28.wmf"/><Relationship Id="rId4" Type="http://schemas.openxmlformats.org/officeDocument/2006/relationships/image" Target="../media/image22.wmf"/><Relationship Id="rId9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10" Type="http://schemas.openxmlformats.org/officeDocument/2006/relationships/image" Target="../media/image38.wmf"/><Relationship Id="rId4" Type="http://schemas.openxmlformats.org/officeDocument/2006/relationships/image" Target="../media/image32.wmf"/><Relationship Id="rId9" Type="http://schemas.openxmlformats.org/officeDocument/2006/relationships/image" Target="../media/image37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10" Type="http://schemas.openxmlformats.org/officeDocument/2006/relationships/image" Target="../media/image47.wmf"/><Relationship Id="rId4" Type="http://schemas.openxmlformats.org/officeDocument/2006/relationships/image" Target="../media/image42.wmf"/><Relationship Id="rId9" Type="http://schemas.openxmlformats.org/officeDocument/2006/relationships/image" Target="../media/image37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58.wmf"/><Relationship Id="rId7" Type="http://schemas.openxmlformats.org/officeDocument/2006/relationships/image" Target="../media/image62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6" Type="http://schemas.openxmlformats.org/officeDocument/2006/relationships/image" Target="../media/image61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image" Target="../media/image66.wmf"/><Relationship Id="rId7" Type="http://schemas.openxmlformats.org/officeDocument/2006/relationships/image" Target="../media/image70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5" Type="http://schemas.openxmlformats.org/officeDocument/2006/relationships/image" Target="../media/image80.wmf"/><Relationship Id="rId4" Type="http://schemas.openxmlformats.org/officeDocument/2006/relationships/image" Target="../media/image79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2.wmf"/><Relationship Id="rId1" Type="http://schemas.openxmlformats.org/officeDocument/2006/relationships/image" Target="../media/image8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B1DC6B-EB0B-4A6A-8D62-CC5A7D8CA3AE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1D226-CDAD-4739-9713-35CFAE5031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380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113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143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924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5197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5867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7201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463D-30F5-424A-AABF-BF55565C29A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13EE-3744-43A5-950F-5DB59BA04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103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463D-30F5-424A-AABF-BF55565C29A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13EE-3744-43A5-950F-5DB59BA04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458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363309" y="980728"/>
            <a:ext cx="6723334" cy="3024336"/>
          </a:xfrm>
          <a:prstGeom prst="rect">
            <a:avLst/>
          </a:prstGeom>
          <a:solidFill>
            <a:srgbClr val="F0F5FA"/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 userDrawn="1"/>
        </p:nvSpPr>
        <p:spPr>
          <a:xfrm>
            <a:off x="363309" y="4111356"/>
            <a:ext cx="6723334" cy="23873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 userDrawn="1"/>
        </p:nvSpPr>
        <p:spPr>
          <a:xfrm>
            <a:off x="1259632" y="4476339"/>
            <a:ext cx="2126588" cy="740843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1259632" y="5576355"/>
            <a:ext cx="2126588" cy="740843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3851920" y="4476338"/>
            <a:ext cx="2126588" cy="740843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 userDrawn="1"/>
        </p:nvSpPr>
        <p:spPr>
          <a:xfrm>
            <a:off x="3851920" y="5576354"/>
            <a:ext cx="2126588" cy="740843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s://img-fotki.yandex.ru/get/373752/200418627.23a/0_1bf2a6_c04ccd3a_orig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93"/>
          <a:stretch/>
        </p:blipFill>
        <p:spPr bwMode="auto">
          <a:xfrm>
            <a:off x="6948264" y="2769208"/>
            <a:ext cx="2200472" cy="407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 userDrawn="1"/>
        </p:nvSpPr>
        <p:spPr>
          <a:xfrm>
            <a:off x="7956376" y="908720"/>
            <a:ext cx="910116" cy="1606714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22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i.pinimg.com/originals/4b/55/68/4b556848d5bc08eec7106848dcdac6e4.jpg"/>
          <p:cNvPicPr>
            <a:picLocks noChangeAspect="1" noChangeArrowheads="1"/>
          </p:cNvPicPr>
          <p:nvPr userDrawn="1"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34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 userDrawn="1"/>
        </p:nvSpPr>
        <p:spPr>
          <a:xfrm>
            <a:off x="119674" y="404664"/>
            <a:ext cx="8928992" cy="1296144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ОСНОВНЫЕ СВОЙСТВА</a:t>
            </a:r>
            <a:r>
              <a:rPr lang="ru-RU" sz="2800" b="1" baseline="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ФУНКЦИЙ</a:t>
            </a:r>
          </a:p>
        </p:txBody>
      </p:sp>
      <p:sp>
        <p:nvSpPr>
          <p:cNvPr id="8" name="Рамка 7"/>
          <p:cNvSpPr/>
          <p:nvPr userDrawn="1"/>
        </p:nvSpPr>
        <p:spPr>
          <a:xfrm>
            <a:off x="120574" y="116632"/>
            <a:ext cx="8928992" cy="6624736"/>
          </a:xfrm>
          <a:prstGeom prst="frame">
            <a:avLst>
              <a:gd name="adj1" fmla="val 15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368946" y="2132856"/>
            <a:ext cx="6291286" cy="43204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https://img-fotki.yandex.ru/get/373752/200418627.23a/0_1bf2a6_c04ccd3a_orig.png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93"/>
          <a:stretch/>
        </p:blipFill>
        <p:spPr bwMode="auto">
          <a:xfrm>
            <a:off x="6176300" y="1340768"/>
            <a:ext cx="2972436" cy="550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2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351818" y="910577"/>
            <a:ext cx="7377043" cy="2793306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240032" y="1039587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435655" y="2084930"/>
            <a:ext cx="3449518" cy="690698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4009642" y="2078510"/>
            <a:ext cx="3449518" cy="690698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7956376" y="908720"/>
            <a:ext cx="910116" cy="1606714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 userDrawn="1"/>
        </p:nvSpPr>
        <p:spPr>
          <a:xfrm>
            <a:off x="351819" y="3820922"/>
            <a:ext cx="7377043" cy="2793306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 userDrawn="1"/>
        </p:nvSpPr>
        <p:spPr>
          <a:xfrm>
            <a:off x="240033" y="3949932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4" name="Прямоугольник 33"/>
          <p:cNvSpPr/>
          <p:nvPr userDrawn="1"/>
        </p:nvSpPr>
        <p:spPr>
          <a:xfrm>
            <a:off x="434996" y="2925254"/>
            <a:ext cx="3449518" cy="690698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 userDrawn="1"/>
        </p:nvSpPr>
        <p:spPr>
          <a:xfrm>
            <a:off x="4008983" y="2918834"/>
            <a:ext cx="3449518" cy="690698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 userDrawn="1"/>
        </p:nvSpPr>
        <p:spPr>
          <a:xfrm>
            <a:off x="435655" y="4971360"/>
            <a:ext cx="3449518" cy="690698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 userDrawn="1"/>
        </p:nvSpPr>
        <p:spPr>
          <a:xfrm>
            <a:off x="4009642" y="4964940"/>
            <a:ext cx="3449518" cy="690698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 userDrawn="1"/>
        </p:nvSpPr>
        <p:spPr>
          <a:xfrm>
            <a:off x="434996" y="5811684"/>
            <a:ext cx="3449518" cy="690698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 userDrawn="1"/>
        </p:nvSpPr>
        <p:spPr>
          <a:xfrm>
            <a:off x="4008983" y="5805264"/>
            <a:ext cx="3449518" cy="690698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2" descr="https://img-fotki.yandex.ru/get/373752/200418627.23a/0_1bf2a6_c04ccd3a_orig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93"/>
          <a:stretch/>
        </p:blipFill>
        <p:spPr bwMode="auto">
          <a:xfrm>
            <a:off x="6948264" y="2769208"/>
            <a:ext cx="2200472" cy="407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733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039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 userDrawn="1"/>
        </p:nvSpPr>
        <p:spPr>
          <a:xfrm>
            <a:off x="7956376" y="908720"/>
            <a:ext cx="910116" cy="1606714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 userDrawn="1"/>
        </p:nvSpPr>
        <p:spPr>
          <a:xfrm>
            <a:off x="351819" y="1340768"/>
            <a:ext cx="7377043" cy="5273460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 userDrawn="1"/>
        </p:nvSpPr>
        <p:spPr>
          <a:xfrm>
            <a:off x="466353" y="1491204"/>
            <a:ext cx="3267964" cy="2412780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 userDrawn="1"/>
        </p:nvSpPr>
        <p:spPr>
          <a:xfrm>
            <a:off x="3851920" y="1484784"/>
            <a:ext cx="3267964" cy="2412780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 userDrawn="1"/>
        </p:nvSpPr>
        <p:spPr>
          <a:xfrm>
            <a:off x="466353" y="4064790"/>
            <a:ext cx="3267964" cy="2412780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 userDrawn="1"/>
        </p:nvSpPr>
        <p:spPr>
          <a:xfrm>
            <a:off x="3851920" y="4058370"/>
            <a:ext cx="3267964" cy="2412780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2" descr="https://img-fotki.yandex.ru/get/373752/200418627.23a/0_1bf2a6_c04ccd3a_orig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93"/>
          <a:stretch/>
        </p:blipFill>
        <p:spPr bwMode="auto">
          <a:xfrm>
            <a:off x="6948264" y="2769208"/>
            <a:ext cx="2200472" cy="407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167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368946" y="1606263"/>
            <a:ext cx="6075262" cy="23267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971599" y="1817749"/>
            <a:ext cx="5184576" cy="1057582"/>
          </a:xfrm>
          <a:prstGeom prst="rect">
            <a:avLst/>
          </a:prstGeom>
          <a:solidFill>
            <a:srgbClr val="F0F5FA"/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871698" y="3027729"/>
            <a:ext cx="3384377" cy="650957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446384" y="1390239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381597" y="4133316"/>
            <a:ext cx="6075262" cy="23267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459035" y="3917292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2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971598" y="4349340"/>
            <a:ext cx="5184576" cy="1057582"/>
          </a:xfrm>
          <a:prstGeom prst="rect">
            <a:avLst/>
          </a:prstGeom>
          <a:solidFill>
            <a:srgbClr val="F0F5FA"/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1910009" y="5544846"/>
            <a:ext cx="3384377" cy="650957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7956376" y="908720"/>
            <a:ext cx="910116" cy="1606714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855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4b/55/68/4b556848d5bc08eec7106848dcdac6e4.jpg"/>
          <p:cNvPicPr>
            <a:picLocks noChangeAspect="1" noChangeArrowheads="1"/>
          </p:cNvPicPr>
          <p:nvPr userDrawn="1"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34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 userDrawn="1"/>
        </p:nvSpPr>
        <p:spPr>
          <a:xfrm rot="20972299">
            <a:off x="355141" y="1114048"/>
            <a:ext cx="7404797" cy="4198650"/>
          </a:xfrm>
          <a:prstGeom prst="rect">
            <a:avLst/>
          </a:prstGeom>
          <a:solidFill>
            <a:schemeClr val="accent1">
              <a:lumMod val="20000"/>
              <a:lumOff val="80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ОСНОВНЫЕ  СВОЙСТВА</a:t>
            </a:r>
          </a:p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ФУНКЦИЙ</a:t>
            </a:r>
          </a:p>
          <a:p>
            <a:pPr algn="ctr"/>
            <a:endParaRPr lang="ru-RU" sz="4000" b="1" dirty="0" smtClean="0">
              <a:solidFill>
                <a:srgbClr val="4D1C1B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201035" y="170636"/>
            <a:ext cx="5164358" cy="95410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Дидактический материал 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к урокам алгебры. 10 класс</a:t>
            </a:r>
            <a:endParaRPr lang="ru-RU" sz="2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07692" y="6295331"/>
            <a:ext cx="6869722" cy="4320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bg1">
                    <a:lumMod val="65000"/>
                  </a:schemeClr>
                </a:solidFill>
              </a:rPr>
              <a:t>Каратанова</a:t>
            </a:r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</a:rPr>
              <a:t> М.Н. МБОУ СОШ №256 ГО ЗАТО Фокино Приморский </a:t>
            </a:r>
            <a:r>
              <a:rPr lang="ru-RU" sz="1600" b="1" dirty="0" err="1" smtClean="0">
                <a:solidFill>
                  <a:schemeClr val="bg1">
                    <a:lumMod val="65000"/>
                  </a:schemeClr>
                </a:solidFill>
              </a:rPr>
              <a:t>кр</a:t>
            </a:r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ru-RU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7890" name="Picture 2" descr="https://img-fotki.yandex.ru/get/373752/200418627.23a/0_1bf2a6_c04ccd3a_orig.png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93"/>
          <a:stretch/>
        </p:blipFill>
        <p:spPr bwMode="auto">
          <a:xfrm>
            <a:off x="6176300" y="1340768"/>
            <a:ext cx="2972436" cy="550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167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368946" y="1606263"/>
            <a:ext cx="2952328" cy="4847073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 userDrawn="1"/>
        </p:nvSpPr>
        <p:spPr>
          <a:xfrm>
            <a:off x="594384" y="4941168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967759" y="4941168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594384" y="3212976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967759" y="3212976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3438700" y="1606263"/>
            <a:ext cx="2952328" cy="4847073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3664138" y="4941168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5037513" y="4941168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3664138" y="3212976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5037513" y="3212976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7956376" y="908720"/>
            <a:ext cx="910116" cy="1606714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446384" y="1390239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3500300" y="1390239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2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68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368946" y="1606263"/>
            <a:ext cx="2952328" cy="4847073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 userDrawn="1"/>
        </p:nvSpPr>
        <p:spPr>
          <a:xfrm>
            <a:off x="594384" y="4581128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967759" y="4581128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594384" y="2852936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967759" y="2852936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3438700" y="1606263"/>
            <a:ext cx="2952328" cy="4847073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3664138" y="4581128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5037513" y="4581128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3664138" y="2852936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5037513" y="2852936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7956376" y="908720"/>
            <a:ext cx="910116" cy="1606714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446384" y="1390239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3500300" y="1390239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2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743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368946" y="1606263"/>
            <a:ext cx="2952328" cy="4847073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 userDrawn="1"/>
        </p:nvSpPr>
        <p:spPr>
          <a:xfrm>
            <a:off x="539551" y="4581128"/>
            <a:ext cx="1290921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912926" y="4581128"/>
            <a:ext cx="1290921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539551" y="2852936"/>
            <a:ext cx="1290921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912926" y="2852936"/>
            <a:ext cx="1290921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3438700" y="1606263"/>
            <a:ext cx="2952328" cy="4847073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3609305" y="4581128"/>
            <a:ext cx="1290921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4982680" y="4581128"/>
            <a:ext cx="1290921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3609305" y="2852936"/>
            <a:ext cx="1290921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4982680" y="2852936"/>
            <a:ext cx="1290921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7956376" y="908720"/>
            <a:ext cx="910116" cy="1606714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446384" y="1390239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3500300" y="1390239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2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374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363309" y="980728"/>
            <a:ext cx="6723334" cy="2664296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 userDrawn="1"/>
        </p:nvSpPr>
        <p:spPr>
          <a:xfrm>
            <a:off x="3917983" y="2097795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91358" y="2097795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169726" y="2097795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543101" y="2097795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7956376" y="908720"/>
            <a:ext cx="910116" cy="1606714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174701" y="2132856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 userDrawn="1"/>
        </p:nvSpPr>
        <p:spPr>
          <a:xfrm>
            <a:off x="363309" y="3834415"/>
            <a:ext cx="6723334" cy="2664296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3917983" y="4951482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 userDrawn="1"/>
        </p:nvSpPr>
        <p:spPr>
          <a:xfrm>
            <a:off x="5291358" y="4951482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 userDrawn="1"/>
        </p:nvSpPr>
        <p:spPr>
          <a:xfrm>
            <a:off x="1169726" y="4951482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 userDrawn="1"/>
        </p:nvSpPr>
        <p:spPr>
          <a:xfrm>
            <a:off x="2543101" y="4951482"/>
            <a:ext cx="1152128" cy="136815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 userDrawn="1"/>
        </p:nvSpPr>
        <p:spPr>
          <a:xfrm>
            <a:off x="174701" y="4986543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2" name="Picture 2" descr="https://img-fotki.yandex.ru/get/373752/200418627.23a/0_1bf2a6_c04ccd3a_orig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93"/>
          <a:stretch/>
        </p:blipFill>
        <p:spPr bwMode="auto">
          <a:xfrm>
            <a:off x="6948264" y="2769208"/>
            <a:ext cx="2200472" cy="407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413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363309" y="980728"/>
            <a:ext cx="6723334" cy="2664296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 userDrawn="1"/>
        </p:nvSpPr>
        <p:spPr>
          <a:xfrm>
            <a:off x="2773795" y="2420887"/>
            <a:ext cx="858151" cy="971165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856164" y="2420888"/>
            <a:ext cx="858151" cy="971165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573184" y="2439251"/>
            <a:ext cx="1983104" cy="971165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4908543" y="2403752"/>
            <a:ext cx="1983104" cy="971165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7956376" y="908720"/>
            <a:ext cx="910116" cy="1606714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494960" y="764704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 userDrawn="1"/>
        </p:nvSpPr>
        <p:spPr>
          <a:xfrm>
            <a:off x="363309" y="3878751"/>
            <a:ext cx="6723334" cy="2664296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2773795" y="5318910"/>
            <a:ext cx="858151" cy="971165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 userDrawn="1"/>
        </p:nvSpPr>
        <p:spPr>
          <a:xfrm>
            <a:off x="3856164" y="5318911"/>
            <a:ext cx="858151" cy="971165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 userDrawn="1"/>
        </p:nvSpPr>
        <p:spPr>
          <a:xfrm>
            <a:off x="573184" y="5337274"/>
            <a:ext cx="1983104" cy="971165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4908543" y="5301775"/>
            <a:ext cx="1983104" cy="971165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 userDrawn="1"/>
        </p:nvSpPr>
        <p:spPr>
          <a:xfrm>
            <a:off x="494960" y="3662727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2" name="Picture 2" descr="https://img-fotki.yandex.ru/get/373752/200418627.23a/0_1bf2a6_c04ccd3a_orig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93"/>
          <a:stretch/>
        </p:blipFill>
        <p:spPr bwMode="auto">
          <a:xfrm>
            <a:off x="6948264" y="2769208"/>
            <a:ext cx="2200472" cy="407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2795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363308" y="1412775"/>
            <a:ext cx="7377043" cy="2520281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573183" y="2854996"/>
            <a:ext cx="2705589" cy="939577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3522594" y="2854994"/>
            <a:ext cx="2705589" cy="939577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235222" y="1496053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573183" y="2062910"/>
            <a:ext cx="2705589" cy="690698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3522594" y="2062908"/>
            <a:ext cx="2705589" cy="690698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 userDrawn="1"/>
        </p:nvSpPr>
        <p:spPr>
          <a:xfrm>
            <a:off x="363307" y="4057956"/>
            <a:ext cx="7377043" cy="2520281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235222" y="4140520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 userDrawn="1"/>
        </p:nvSpPr>
        <p:spPr>
          <a:xfrm>
            <a:off x="560607" y="5544407"/>
            <a:ext cx="2705589" cy="939577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 userDrawn="1"/>
        </p:nvSpPr>
        <p:spPr>
          <a:xfrm>
            <a:off x="3510018" y="5544405"/>
            <a:ext cx="2705589" cy="939577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 userDrawn="1"/>
        </p:nvSpPr>
        <p:spPr>
          <a:xfrm>
            <a:off x="560607" y="4752321"/>
            <a:ext cx="2705589" cy="690698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 userDrawn="1"/>
        </p:nvSpPr>
        <p:spPr>
          <a:xfrm>
            <a:off x="3510018" y="4752319"/>
            <a:ext cx="2705589" cy="690698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2" descr="https://img-fotki.yandex.ru/get/373752/200418627.23a/0_1bf2a6_c04ccd3a_orig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93"/>
          <a:stretch/>
        </p:blipFill>
        <p:spPr bwMode="auto">
          <a:xfrm>
            <a:off x="6948264" y="2769208"/>
            <a:ext cx="2200472" cy="407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/>
          <p:cNvSpPr/>
          <p:nvPr userDrawn="1"/>
        </p:nvSpPr>
        <p:spPr>
          <a:xfrm>
            <a:off x="7956376" y="908720"/>
            <a:ext cx="910116" cy="1606714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938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368946" y="1606263"/>
            <a:ext cx="7371406" cy="23267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971600" y="1905563"/>
            <a:ext cx="6552728" cy="864096"/>
          </a:xfrm>
          <a:prstGeom prst="rect">
            <a:avLst/>
          </a:prstGeom>
          <a:solidFill>
            <a:srgbClr val="F0F5FA"/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871699" y="2922057"/>
            <a:ext cx="3384377" cy="650957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446384" y="1390239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381596" y="4133316"/>
            <a:ext cx="7358755" cy="23267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984250" y="4432616"/>
            <a:ext cx="6540077" cy="864096"/>
          </a:xfrm>
          <a:prstGeom prst="rect">
            <a:avLst/>
          </a:prstGeom>
          <a:solidFill>
            <a:srgbClr val="F0F5FA"/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884350" y="5449110"/>
            <a:ext cx="3384377" cy="650957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459035" y="3917292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2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9" name="Picture 2" descr="https://img-fotki.yandex.ru/get/373752/200418627.23a/0_1bf2a6_c04ccd3a_orig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93"/>
          <a:stretch/>
        </p:blipFill>
        <p:spPr bwMode="auto">
          <a:xfrm>
            <a:off x="6948264" y="2769208"/>
            <a:ext cx="2200472" cy="407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 userDrawn="1"/>
        </p:nvSpPr>
        <p:spPr>
          <a:xfrm>
            <a:off x="7956376" y="908720"/>
            <a:ext cx="910116" cy="1606714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670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1418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368946" y="1606263"/>
            <a:ext cx="7371406" cy="23267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368945" y="1412776"/>
            <a:ext cx="7155383" cy="1584176"/>
          </a:xfrm>
          <a:prstGeom prst="rect">
            <a:avLst/>
          </a:prstGeom>
          <a:solidFill>
            <a:srgbClr val="F0F5FA"/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871698" y="3140968"/>
            <a:ext cx="3384377" cy="650957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57776" y="3171928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381596" y="4133316"/>
            <a:ext cx="7358755" cy="23267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1895080" y="5713847"/>
            <a:ext cx="3384377" cy="650957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257776" y="5758966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381596" y="4005064"/>
            <a:ext cx="7155383" cy="1584176"/>
          </a:xfrm>
          <a:prstGeom prst="rect">
            <a:avLst/>
          </a:prstGeom>
          <a:solidFill>
            <a:srgbClr val="F0F5FA"/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2" descr="https://img-fotki.yandex.ru/get/373752/200418627.23a/0_1bf2a6_c04ccd3a_orig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93"/>
          <a:stretch/>
        </p:blipFill>
        <p:spPr bwMode="auto">
          <a:xfrm>
            <a:off x="6948264" y="2769208"/>
            <a:ext cx="2200472" cy="407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 userDrawn="1"/>
        </p:nvSpPr>
        <p:spPr>
          <a:xfrm>
            <a:off x="7956376" y="908720"/>
            <a:ext cx="910116" cy="1606714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868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.pinimg.com/originals/4b/55/68/4b556848d5bc08eec7106848dcdac6e4.jpg"/>
          <p:cNvPicPr>
            <a:picLocks noChangeAspect="1" noChangeArrowheads="1"/>
          </p:cNvPicPr>
          <p:nvPr userDrawn="1"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34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 userDrawn="1"/>
        </p:nvSpPr>
        <p:spPr>
          <a:xfrm>
            <a:off x="368946" y="476672"/>
            <a:ext cx="3815493" cy="720080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ИСТОЧНИКИ</a:t>
            </a:r>
          </a:p>
        </p:txBody>
      </p:sp>
      <p:sp>
        <p:nvSpPr>
          <p:cNvPr id="8" name="Рамка 7"/>
          <p:cNvSpPr/>
          <p:nvPr userDrawn="1"/>
        </p:nvSpPr>
        <p:spPr>
          <a:xfrm>
            <a:off x="120574" y="116632"/>
            <a:ext cx="8928992" cy="6624736"/>
          </a:xfrm>
          <a:prstGeom prst="frame">
            <a:avLst>
              <a:gd name="adj1" fmla="val 15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368946" y="1412776"/>
            <a:ext cx="6291286" cy="47525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s://minemshop.ru/images/1016540312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793358"/>
            <a:ext cx="1584176" cy="2198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s://1420774.ssl.1c-bitrix-cdn.ru/upload/iblock/56a/56a9d514339a3c83ca181bbd2030306c.jpg?1566315167384210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573016"/>
            <a:ext cx="1510430" cy="218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https://rgub.ru/searchcat/covers/BOOK-40802-large.jp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1455" y="3808293"/>
            <a:ext cx="1471032" cy="218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https://img3.labirint.ru/rc/b0f47ea3b4fecb455e8ea96150524334/594x918/books8/71779/cover.jpg?1280394613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708816"/>
            <a:ext cx="1586573" cy="2385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https://cdn.slidesharecdn.com/ss_thumbnails/10atestk-g-160301200414-thumbnail-4.jpg?cb=1456862686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522732"/>
            <a:ext cx="1584176" cy="222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s://img-fotki.yandex.ru/get/373752/200418627.23a/0_1bf2a6_c04ccd3a_orig.png"/>
          <p:cNvPicPr>
            <a:picLocks noChangeAspect="1" noChangeArrowheads="1"/>
          </p:cNvPicPr>
          <p:nvPr userDrawn="1"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93"/>
          <a:stretch/>
        </p:blipFill>
        <p:spPr bwMode="auto">
          <a:xfrm>
            <a:off x="6176300" y="1340768"/>
            <a:ext cx="2972436" cy="550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657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129386" y="3164967"/>
            <a:ext cx="8835102" cy="9361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363309" y="832830"/>
            <a:ext cx="6723334" cy="2664296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2773795" y="2272989"/>
            <a:ext cx="858151" cy="971165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3856164" y="2272990"/>
            <a:ext cx="858151" cy="971165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73184" y="2291353"/>
            <a:ext cx="1983104" cy="971165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4908543" y="2255854"/>
            <a:ext cx="1983104" cy="971165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494960" y="616806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363309" y="3961130"/>
            <a:ext cx="6723334" cy="2664296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2773795" y="5401289"/>
            <a:ext cx="858151" cy="971165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3856164" y="5401290"/>
            <a:ext cx="858151" cy="971165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573184" y="5419653"/>
            <a:ext cx="1983104" cy="971165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4908543" y="5384154"/>
            <a:ext cx="1983104" cy="971165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494960" y="3745106"/>
            <a:ext cx="377216" cy="4320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2" name="Рамка 21"/>
          <p:cNvSpPr/>
          <p:nvPr userDrawn="1"/>
        </p:nvSpPr>
        <p:spPr>
          <a:xfrm>
            <a:off x="120574" y="116632"/>
            <a:ext cx="8928992" cy="6624736"/>
          </a:xfrm>
          <a:prstGeom prst="frame">
            <a:avLst>
              <a:gd name="adj1" fmla="val 1567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4" name="Picture 2" descr="https://img-fotki.yandex.ru/get/373752/200418627.23a/0_1bf2a6_c04ccd3a_orig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93"/>
          <a:stretch/>
        </p:blipFill>
        <p:spPr bwMode="auto">
          <a:xfrm>
            <a:off x="6948264" y="2769208"/>
            <a:ext cx="2200472" cy="407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 userDrawn="1"/>
        </p:nvSpPr>
        <p:spPr>
          <a:xfrm>
            <a:off x="7956376" y="908720"/>
            <a:ext cx="910116" cy="1606714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09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45137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368946" y="1124743"/>
            <a:ext cx="6022082" cy="5328593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304899" y="4941168"/>
            <a:ext cx="1152128" cy="1296144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304898" y="3212976"/>
            <a:ext cx="2547021" cy="1296144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2843809" y="4941168"/>
            <a:ext cx="2548522" cy="1296144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4240202" y="3212976"/>
            <a:ext cx="1152128" cy="1296144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7956376" y="908720"/>
            <a:ext cx="910116" cy="1606714"/>
          </a:xfrm>
          <a:prstGeom prst="rect">
            <a:avLst/>
          </a:prstGeom>
          <a:solidFill>
            <a:schemeClr val="bg1"/>
          </a:solidFill>
          <a:ln w="508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589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432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622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463D-30F5-424A-AABF-BF55565C29A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13EE-3744-43A5-950F-5DB59BA04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04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463D-30F5-424A-AABF-BF55565C29A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13EE-3744-43A5-950F-5DB59BA04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915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463D-30F5-424A-AABF-BF55565C29A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13EE-3744-43A5-950F-5DB59BA04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884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463D-30F5-424A-AABF-BF55565C29A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513EE-3744-43A5-950F-5DB59BA04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755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2" descr="https://i.pinimg.com/originals/4b/55/68/4b556848d5bc08eec7106848dcdac6e4.jpg"/>
          <p:cNvPicPr>
            <a:picLocks noChangeAspect="1" noChangeArrowheads="1"/>
          </p:cNvPicPr>
          <p:nvPr userDrawn="1"/>
        </p:nvPicPr>
        <p:blipFill>
          <a:blip r:embed="rId36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" y="-1"/>
            <a:ext cx="916834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 userDrawn="1"/>
        </p:nvSpPr>
        <p:spPr>
          <a:xfrm>
            <a:off x="119674" y="188640"/>
            <a:ext cx="8928992" cy="6552728"/>
          </a:xfrm>
          <a:prstGeom prst="rect">
            <a:avLst/>
          </a:prstGeom>
          <a:solidFill>
            <a:schemeClr val="tx2">
              <a:lumMod val="20000"/>
              <a:lumOff val="8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119674" y="332656"/>
            <a:ext cx="8928992" cy="9361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мка 20"/>
          <p:cNvSpPr/>
          <p:nvPr userDrawn="1"/>
        </p:nvSpPr>
        <p:spPr>
          <a:xfrm>
            <a:off x="120574" y="116632"/>
            <a:ext cx="8928992" cy="6624736"/>
          </a:xfrm>
          <a:prstGeom prst="frame">
            <a:avLst>
              <a:gd name="adj1" fmla="val 1567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2" name="Picture 2" descr="https://img-fotki.yandex.ru/get/373752/200418627.23a/0_1bf2a6_c04ccd3a_orig.png"/>
          <p:cNvPicPr>
            <a:picLocks noChangeAspect="1" noChangeArrowheads="1"/>
          </p:cNvPicPr>
          <p:nvPr userDrawn="1"/>
        </p:nvPicPr>
        <p:blipFill rotWithShape="1">
          <a:blip r:embed="rId3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93"/>
          <a:stretch/>
        </p:blipFill>
        <p:spPr bwMode="auto">
          <a:xfrm>
            <a:off x="6948264" y="2769208"/>
            <a:ext cx="2200472" cy="407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40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  <p:sldLayoutId id="2147483807" r:id="rId17"/>
    <p:sldLayoutId id="2147483808" r:id="rId18"/>
    <p:sldLayoutId id="2147483809" r:id="rId19"/>
    <p:sldLayoutId id="2147483810" r:id="rId20"/>
    <p:sldLayoutId id="2147483811" r:id="rId21"/>
    <p:sldLayoutId id="2147483649" r:id="rId22"/>
    <p:sldLayoutId id="2147483650" r:id="rId23"/>
    <p:sldLayoutId id="2147483665" r:id="rId24"/>
    <p:sldLayoutId id="2147483668" r:id="rId25"/>
    <p:sldLayoutId id="2147483663" r:id="rId26"/>
    <p:sldLayoutId id="2147483664" r:id="rId27"/>
    <p:sldLayoutId id="2147483670" r:id="rId28"/>
    <p:sldLayoutId id="2147483661" r:id="rId29"/>
    <p:sldLayoutId id="2147483667" r:id="rId30"/>
    <p:sldLayoutId id="2147483662" r:id="rId31"/>
    <p:sldLayoutId id="2147483652" r:id="rId32"/>
    <p:sldLayoutId id="2147483653" r:id="rId33"/>
    <p:sldLayoutId id="2147483666" r:id="rId34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13" Type="http://schemas.openxmlformats.org/officeDocument/2006/relationships/image" Target="../media/image68.wmf"/><Relationship Id="rId18" Type="http://schemas.openxmlformats.org/officeDocument/2006/relationships/oleObject" Target="../embeddings/oleObject56.bin"/><Relationship Id="rId3" Type="http://schemas.openxmlformats.org/officeDocument/2006/relationships/slide" Target="slide2.xml"/><Relationship Id="rId7" Type="http://schemas.openxmlformats.org/officeDocument/2006/relationships/image" Target="../media/image65.wmf"/><Relationship Id="rId12" Type="http://schemas.openxmlformats.org/officeDocument/2006/relationships/oleObject" Target="../embeddings/oleObject53.bin"/><Relationship Id="rId17" Type="http://schemas.openxmlformats.org/officeDocument/2006/relationships/image" Target="../media/image70.wmf"/><Relationship Id="rId2" Type="http://schemas.openxmlformats.org/officeDocument/2006/relationships/slideLayout" Target="../slideLayouts/slideLayout19.xml"/><Relationship Id="rId16" Type="http://schemas.openxmlformats.org/officeDocument/2006/relationships/oleObject" Target="../embeddings/oleObject55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67.wmf"/><Relationship Id="rId5" Type="http://schemas.openxmlformats.org/officeDocument/2006/relationships/image" Target="../media/image64.wmf"/><Relationship Id="rId15" Type="http://schemas.openxmlformats.org/officeDocument/2006/relationships/image" Target="../media/image69.wmf"/><Relationship Id="rId10" Type="http://schemas.openxmlformats.org/officeDocument/2006/relationships/oleObject" Target="../embeddings/oleObject52.bin"/><Relationship Id="rId19" Type="http://schemas.openxmlformats.org/officeDocument/2006/relationships/image" Target="../media/image71.wmf"/><Relationship Id="rId4" Type="http://schemas.openxmlformats.org/officeDocument/2006/relationships/oleObject" Target="../embeddings/oleObject49.bin"/><Relationship Id="rId9" Type="http://schemas.openxmlformats.org/officeDocument/2006/relationships/image" Target="../media/image66.wmf"/><Relationship Id="rId14" Type="http://schemas.openxmlformats.org/officeDocument/2006/relationships/oleObject" Target="../embeddings/oleObject54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13" Type="http://schemas.openxmlformats.org/officeDocument/2006/relationships/image" Target="../media/image76.wmf"/><Relationship Id="rId3" Type="http://schemas.openxmlformats.org/officeDocument/2006/relationships/slide" Target="slide2.xml"/><Relationship Id="rId7" Type="http://schemas.openxmlformats.org/officeDocument/2006/relationships/image" Target="../media/image73.wmf"/><Relationship Id="rId12" Type="http://schemas.openxmlformats.org/officeDocument/2006/relationships/oleObject" Target="../embeddings/oleObject61.bin"/><Relationship Id="rId2" Type="http://schemas.openxmlformats.org/officeDocument/2006/relationships/slideLayout" Target="../slideLayouts/slideLayout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58.bin"/><Relationship Id="rId11" Type="http://schemas.openxmlformats.org/officeDocument/2006/relationships/image" Target="../media/image75.wmf"/><Relationship Id="rId5" Type="http://schemas.openxmlformats.org/officeDocument/2006/relationships/image" Target="../media/image72.wmf"/><Relationship Id="rId10" Type="http://schemas.openxmlformats.org/officeDocument/2006/relationships/oleObject" Target="../embeddings/oleObject60.bin"/><Relationship Id="rId4" Type="http://schemas.openxmlformats.org/officeDocument/2006/relationships/oleObject" Target="../embeddings/oleObject57.bin"/><Relationship Id="rId9" Type="http://schemas.openxmlformats.org/officeDocument/2006/relationships/image" Target="../media/image74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13" Type="http://schemas.openxmlformats.org/officeDocument/2006/relationships/image" Target="../media/image80.wmf"/><Relationship Id="rId3" Type="http://schemas.openxmlformats.org/officeDocument/2006/relationships/slide" Target="slide2.xml"/><Relationship Id="rId7" Type="http://schemas.openxmlformats.org/officeDocument/2006/relationships/image" Target="../media/image78.wmf"/><Relationship Id="rId12" Type="http://schemas.openxmlformats.org/officeDocument/2006/relationships/oleObject" Target="../embeddings/oleObject66.bin"/><Relationship Id="rId2" Type="http://schemas.openxmlformats.org/officeDocument/2006/relationships/slideLayout" Target="../slideLayouts/slideLayout2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63.bin"/><Relationship Id="rId11" Type="http://schemas.openxmlformats.org/officeDocument/2006/relationships/image" Target="../media/image79.wmf"/><Relationship Id="rId5" Type="http://schemas.openxmlformats.org/officeDocument/2006/relationships/image" Target="../media/image77.wmf"/><Relationship Id="rId10" Type="http://schemas.openxmlformats.org/officeDocument/2006/relationships/oleObject" Target="../embeddings/oleObject65.bin"/><Relationship Id="rId4" Type="http://schemas.openxmlformats.org/officeDocument/2006/relationships/oleObject" Target="../embeddings/oleObject62.bin"/><Relationship Id="rId9" Type="http://schemas.openxmlformats.org/officeDocument/2006/relationships/image" Target="../media/image74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7" Type="http://schemas.openxmlformats.org/officeDocument/2006/relationships/slide" Target="slide2.xml"/><Relationship Id="rId2" Type="http://schemas.openxmlformats.org/officeDocument/2006/relationships/slideLayout" Target="../slideLayouts/slideLayout2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82.wmf"/><Relationship Id="rId5" Type="http://schemas.openxmlformats.org/officeDocument/2006/relationships/oleObject" Target="../embeddings/oleObject68.bin"/><Relationship Id="rId4" Type="http://schemas.openxmlformats.org/officeDocument/2006/relationships/image" Target="../media/image8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84.wmf"/><Relationship Id="rId2" Type="http://schemas.openxmlformats.org/officeDocument/2006/relationships/slideLayout" Target="../slideLayouts/slideLayout2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70.bin"/><Relationship Id="rId5" Type="http://schemas.openxmlformats.org/officeDocument/2006/relationships/image" Target="../media/image83.wmf"/><Relationship Id="rId4" Type="http://schemas.openxmlformats.org/officeDocument/2006/relationships/oleObject" Target="../embeddings/oleObject6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7" Type="http://schemas.openxmlformats.org/officeDocument/2006/relationships/slide" Target="slide2.xml"/><Relationship Id="rId2" Type="http://schemas.openxmlformats.org/officeDocument/2006/relationships/slideLayout" Target="../slideLayouts/slideLayout2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6.wmf"/><Relationship Id="rId5" Type="http://schemas.openxmlformats.org/officeDocument/2006/relationships/oleObject" Target="../embeddings/oleObject72.bin"/><Relationship Id="rId4" Type="http://schemas.openxmlformats.org/officeDocument/2006/relationships/image" Target="../media/image8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7" Type="http://schemas.openxmlformats.org/officeDocument/2006/relationships/slide" Target="slide2.xml"/><Relationship Id="rId2" Type="http://schemas.openxmlformats.org/officeDocument/2006/relationships/slideLayout" Target="../slideLayouts/slideLayout2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8.wmf"/><Relationship Id="rId5" Type="http://schemas.openxmlformats.org/officeDocument/2006/relationships/oleObject" Target="../embeddings/oleObject74.bin"/><Relationship Id="rId4" Type="http://schemas.openxmlformats.org/officeDocument/2006/relationships/image" Target="../media/image8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.pinimg.com/originals/4b/55/68/4b556848d5bc08eec7106848dcdac6e4.jpg" TargetMode="External"/><Relationship Id="rId2" Type="http://schemas.openxmlformats.org/officeDocument/2006/relationships/hyperlink" Target="https://img-fotki.yandex.ru/get/373752/200418627.23a/0_1bf2a6_c04ccd3a_orig.png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6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7.xml"/><Relationship Id="rId11" Type="http://schemas.openxmlformats.org/officeDocument/2006/relationships/slide" Target="slide13.xml"/><Relationship Id="rId5" Type="http://schemas.openxmlformats.org/officeDocument/2006/relationships/slide" Target="slide6.xml"/><Relationship Id="rId10" Type="http://schemas.openxmlformats.org/officeDocument/2006/relationships/slide" Target="slide12.xml"/><Relationship Id="rId4" Type="http://schemas.openxmlformats.org/officeDocument/2006/relationships/slide" Target="slide5.xml"/><Relationship Id="rId9" Type="http://schemas.openxmlformats.org/officeDocument/2006/relationships/slide" Target="slide11.xml"/><Relationship Id="rId1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3.wmf"/><Relationship Id="rId18" Type="http://schemas.openxmlformats.org/officeDocument/2006/relationships/oleObject" Target="../embeddings/oleObject8.bin"/><Relationship Id="rId3" Type="http://schemas.openxmlformats.org/officeDocument/2006/relationships/oleObject" Target="../embeddings/oleObject1.bin"/><Relationship Id="rId21" Type="http://schemas.openxmlformats.org/officeDocument/2006/relationships/image" Target="../media/image17.wmf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5.wmf"/><Relationship Id="rId2" Type="http://schemas.openxmlformats.org/officeDocument/2006/relationships/slideLayout" Target="../slideLayouts/slideLayout19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11" Type="http://schemas.openxmlformats.org/officeDocument/2006/relationships/slide" Target="slide2.xml"/><Relationship Id="rId5" Type="http://schemas.openxmlformats.org/officeDocument/2006/relationships/oleObject" Target="../embeddings/oleObject2.bin"/><Relationship Id="rId15" Type="http://schemas.openxmlformats.org/officeDocument/2006/relationships/image" Target="../media/image14.wmf"/><Relationship Id="rId23" Type="http://schemas.openxmlformats.org/officeDocument/2006/relationships/image" Target="../media/image18.wmf"/><Relationship Id="rId10" Type="http://schemas.openxmlformats.org/officeDocument/2006/relationships/image" Target="../media/image12.wmf"/><Relationship Id="rId19" Type="http://schemas.openxmlformats.org/officeDocument/2006/relationships/image" Target="../media/image16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image" Target="../media/image23.wmf"/><Relationship Id="rId18" Type="http://schemas.openxmlformats.org/officeDocument/2006/relationships/oleObject" Target="../embeddings/oleObject18.bin"/><Relationship Id="rId3" Type="http://schemas.openxmlformats.org/officeDocument/2006/relationships/oleObject" Target="../embeddings/oleObject11.bin"/><Relationship Id="rId21" Type="http://schemas.openxmlformats.org/officeDocument/2006/relationships/image" Target="../media/image27.wmf"/><Relationship Id="rId7" Type="http://schemas.openxmlformats.org/officeDocument/2006/relationships/oleObject" Target="../embeddings/oleObject13.bin"/><Relationship Id="rId12" Type="http://schemas.openxmlformats.org/officeDocument/2006/relationships/oleObject" Target="../embeddings/oleObject15.bin"/><Relationship Id="rId17" Type="http://schemas.openxmlformats.org/officeDocument/2006/relationships/image" Target="../media/image25.wmf"/><Relationship Id="rId2" Type="http://schemas.openxmlformats.org/officeDocument/2006/relationships/slideLayout" Target="../slideLayouts/slideLayout19.xml"/><Relationship Id="rId16" Type="http://schemas.openxmlformats.org/officeDocument/2006/relationships/oleObject" Target="../embeddings/oleObject17.bin"/><Relationship Id="rId20" Type="http://schemas.openxmlformats.org/officeDocument/2006/relationships/oleObject" Target="../embeddings/oleObject19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wmf"/><Relationship Id="rId11" Type="http://schemas.openxmlformats.org/officeDocument/2006/relationships/slide" Target="slide2.xml"/><Relationship Id="rId5" Type="http://schemas.openxmlformats.org/officeDocument/2006/relationships/oleObject" Target="../embeddings/oleObject12.bin"/><Relationship Id="rId15" Type="http://schemas.openxmlformats.org/officeDocument/2006/relationships/image" Target="../media/image24.wmf"/><Relationship Id="rId23" Type="http://schemas.openxmlformats.org/officeDocument/2006/relationships/image" Target="../media/image28.wmf"/><Relationship Id="rId10" Type="http://schemas.openxmlformats.org/officeDocument/2006/relationships/image" Target="../media/image22.wmf"/><Relationship Id="rId19" Type="http://schemas.openxmlformats.org/officeDocument/2006/relationships/image" Target="../media/image26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4.bin"/><Relationship Id="rId14" Type="http://schemas.openxmlformats.org/officeDocument/2006/relationships/oleObject" Target="../embeddings/oleObject16.bin"/><Relationship Id="rId22" Type="http://schemas.openxmlformats.org/officeDocument/2006/relationships/oleObject" Target="../embeddings/oleObject20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image" Target="../media/image33.wmf"/><Relationship Id="rId18" Type="http://schemas.openxmlformats.org/officeDocument/2006/relationships/oleObject" Target="../embeddings/oleObject28.bin"/><Relationship Id="rId3" Type="http://schemas.openxmlformats.org/officeDocument/2006/relationships/oleObject" Target="../embeddings/oleObject21.bin"/><Relationship Id="rId21" Type="http://schemas.openxmlformats.org/officeDocument/2006/relationships/image" Target="../media/image37.wmf"/><Relationship Id="rId7" Type="http://schemas.openxmlformats.org/officeDocument/2006/relationships/oleObject" Target="../embeddings/oleObject23.bin"/><Relationship Id="rId12" Type="http://schemas.openxmlformats.org/officeDocument/2006/relationships/oleObject" Target="../embeddings/oleObject25.bin"/><Relationship Id="rId17" Type="http://schemas.openxmlformats.org/officeDocument/2006/relationships/image" Target="../media/image35.wmf"/><Relationship Id="rId2" Type="http://schemas.openxmlformats.org/officeDocument/2006/relationships/slideLayout" Target="../slideLayouts/slideLayout19.xml"/><Relationship Id="rId16" Type="http://schemas.openxmlformats.org/officeDocument/2006/relationships/oleObject" Target="../embeddings/oleObject27.bin"/><Relationship Id="rId20" Type="http://schemas.openxmlformats.org/officeDocument/2006/relationships/oleObject" Target="../embeddings/oleObject29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30.wmf"/><Relationship Id="rId11" Type="http://schemas.openxmlformats.org/officeDocument/2006/relationships/slide" Target="slide2.xml"/><Relationship Id="rId5" Type="http://schemas.openxmlformats.org/officeDocument/2006/relationships/oleObject" Target="../embeddings/oleObject22.bin"/><Relationship Id="rId15" Type="http://schemas.openxmlformats.org/officeDocument/2006/relationships/image" Target="../media/image34.wmf"/><Relationship Id="rId23" Type="http://schemas.openxmlformats.org/officeDocument/2006/relationships/image" Target="../media/image38.wmf"/><Relationship Id="rId10" Type="http://schemas.openxmlformats.org/officeDocument/2006/relationships/image" Target="../media/image32.wmf"/><Relationship Id="rId19" Type="http://schemas.openxmlformats.org/officeDocument/2006/relationships/image" Target="../media/image36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24.bin"/><Relationship Id="rId14" Type="http://schemas.openxmlformats.org/officeDocument/2006/relationships/oleObject" Target="../embeddings/oleObject26.bin"/><Relationship Id="rId22" Type="http://schemas.openxmlformats.org/officeDocument/2006/relationships/oleObject" Target="../embeddings/oleObject30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image" Target="../media/image43.wmf"/><Relationship Id="rId18" Type="http://schemas.openxmlformats.org/officeDocument/2006/relationships/oleObject" Target="../embeddings/oleObject38.bin"/><Relationship Id="rId3" Type="http://schemas.openxmlformats.org/officeDocument/2006/relationships/oleObject" Target="../embeddings/oleObject31.bin"/><Relationship Id="rId21" Type="http://schemas.openxmlformats.org/officeDocument/2006/relationships/image" Target="../media/image37.wmf"/><Relationship Id="rId7" Type="http://schemas.openxmlformats.org/officeDocument/2006/relationships/oleObject" Target="../embeddings/oleObject33.bin"/><Relationship Id="rId12" Type="http://schemas.openxmlformats.org/officeDocument/2006/relationships/oleObject" Target="../embeddings/oleObject35.bin"/><Relationship Id="rId17" Type="http://schemas.openxmlformats.org/officeDocument/2006/relationships/image" Target="../media/image45.wmf"/><Relationship Id="rId2" Type="http://schemas.openxmlformats.org/officeDocument/2006/relationships/slideLayout" Target="../slideLayouts/slideLayout19.xml"/><Relationship Id="rId16" Type="http://schemas.openxmlformats.org/officeDocument/2006/relationships/oleObject" Target="../embeddings/oleObject37.bin"/><Relationship Id="rId20" Type="http://schemas.openxmlformats.org/officeDocument/2006/relationships/oleObject" Target="../embeddings/oleObject39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40.wmf"/><Relationship Id="rId11" Type="http://schemas.openxmlformats.org/officeDocument/2006/relationships/slide" Target="slide2.xml"/><Relationship Id="rId5" Type="http://schemas.openxmlformats.org/officeDocument/2006/relationships/oleObject" Target="../embeddings/oleObject32.bin"/><Relationship Id="rId15" Type="http://schemas.openxmlformats.org/officeDocument/2006/relationships/image" Target="../media/image44.wmf"/><Relationship Id="rId23" Type="http://schemas.openxmlformats.org/officeDocument/2006/relationships/image" Target="../media/image47.wmf"/><Relationship Id="rId10" Type="http://schemas.openxmlformats.org/officeDocument/2006/relationships/image" Target="../media/image42.wmf"/><Relationship Id="rId19" Type="http://schemas.openxmlformats.org/officeDocument/2006/relationships/image" Target="../media/image46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34.bin"/><Relationship Id="rId14" Type="http://schemas.openxmlformats.org/officeDocument/2006/relationships/oleObject" Target="../embeddings/oleObject36.bin"/><Relationship Id="rId22" Type="http://schemas.openxmlformats.org/officeDocument/2006/relationships/oleObject" Target="../embeddings/oleObject4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13" Type="http://schemas.openxmlformats.org/officeDocument/2006/relationships/image" Target="../media/image60.wmf"/><Relationship Id="rId18" Type="http://schemas.openxmlformats.org/officeDocument/2006/relationships/oleObject" Target="../embeddings/oleObject48.bin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12" Type="http://schemas.openxmlformats.org/officeDocument/2006/relationships/oleObject" Target="../embeddings/oleObject45.bin"/><Relationship Id="rId17" Type="http://schemas.openxmlformats.org/officeDocument/2006/relationships/image" Target="../media/image62.wmf"/><Relationship Id="rId2" Type="http://schemas.openxmlformats.org/officeDocument/2006/relationships/slideLayout" Target="../slideLayouts/slideLayout19.xml"/><Relationship Id="rId16" Type="http://schemas.openxmlformats.org/officeDocument/2006/relationships/oleObject" Target="../embeddings/oleObject47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57.wmf"/><Relationship Id="rId11" Type="http://schemas.openxmlformats.org/officeDocument/2006/relationships/slide" Target="slide2.xml"/><Relationship Id="rId5" Type="http://schemas.openxmlformats.org/officeDocument/2006/relationships/oleObject" Target="../embeddings/oleObject42.bin"/><Relationship Id="rId15" Type="http://schemas.openxmlformats.org/officeDocument/2006/relationships/image" Target="../media/image61.wmf"/><Relationship Id="rId10" Type="http://schemas.openxmlformats.org/officeDocument/2006/relationships/image" Target="../media/image59.wmf"/><Relationship Id="rId19" Type="http://schemas.openxmlformats.org/officeDocument/2006/relationships/image" Target="../media/image63.wmf"/><Relationship Id="rId4" Type="http://schemas.openxmlformats.org/officeDocument/2006/relationships/image" Target="../media/image56.wmf"/><Relationship Id="rId9" Type="http://schemas.openxmlformats.org/officeDocument/2006/relationships/oleObject" Target="../embeddings/oleObject44.bin"/><Relationship Id="rId14" Type="http://schemas.openxmlformats.org/officeDocument/2006/relationships/oleObject" Target="../embeddings/oleObject4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12776"/>
            <a:ext cx="60486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Дидактический материал</a:t>
            </a:r>
          </a:p>
          <a:p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 урокам алгебры.10 класс</a:t>
            </a:r>
          </a:p>
          <a:p>
            <a:endParaRPr lang="ru-RU" sz="3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математики </a:t>
            </a:r>
          </a:p>
          <a:p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Силаева М.М.</a:t>
            </a:r>
            <a:endParaRPr lang="ru-RU" sz="3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840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Прямоугольник 61"/>
          <p:cNvSpPr/>
          <p:nvPr/>
        </p:nvSpPr>
        <p:spPr>
          <a:xfrm>
            <a:off x="8024021" y="965002"/>
            <a:ext cx="79208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8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024021" y="2045122"/>
            <a:ext cx="792088" cy="360041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омой 19">
            <a:hlinkClick r:id="rId3" action="ppaction://hlinksldjump" highlightClick="1"/>
          </p:cNvPr>
          <p:cNvSpPr/>
          <p:nvPr/>
        </p:nvSpPr>
        <p:spPr>
          <a:xfrm>
            <a:off x="8024021" y="1620727"/>
            <a:ext cx="792088" cy="360041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1" name="Группа 20"/>
          <p:cNvGrpSpPr/>
          <p:nvPr/>
        </p:nvGrpSpPr>
        <p:grpSpPr>
          <a:xfrm>
            <a:off x="443986" y="2086464"/>
            <a:ext cx="3433118" cy="684076"/>
            <a:chOff x="34034" y="1366384"/>
            <a:chExt cx="3078955" cy="684076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34034" y="1366384"/>
              <a:ext cx="3078955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3" name="Объект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57344708"/>
                </p:ext>
              </p:extLst>
            </p:nvPr>
          </p:nvGraphicFramePr>
          <p:xfrm>
            <a:off x="865955" y="1430983"/>
            <a:ext cx="1331190" cy="555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142" name="Формула" r:id="rId4" imgW="672840" imgH="241200" progId="Equation.3">
                    <p:embed/>
                  </p:oleObj>
                </mc:Choice>
                <mc:Fallback>
                  <p:oleObj name="Формула" r:id="rId4" imgW="6728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5955" y="1430983"/>
                          <a:ext cx="1331190" cy="555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" name="Группа 23"/>
          <p:cNvGrpSpPr/>
          <p:nvPr/>
        </p:nvGrpSpPr>
        <p:grpSpPr>
          <a:xfrm>
            <a:off x="4005265" y="2932673"/>
            <a:ext cx="3434449" cy="684076"/>
            <a:chOff x="-1104386" y="3739121"/>
            <a:chExt cx="3052844" cy="68407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-1104386" y="3739121"/>
              <a:ext cx="3052844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6" name="Объект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64796432"/>
                </p:ext>
              </p:extLst>
            </p:nvPr>
          </p:nvGraphicFramePr>
          <p:xfrm>
            <a:off x="-570988" y="3830636"/>
            <a:ext cx="1769534" cy="500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143" name="Формула" r:id="rId6" imgW="838080" imgH="215640" progId="Equation.3">
                    <p:embed/>
                  </p:oleObj>
                </mc:Choice>
                <mc:Fallback>
                  <p:oleObj name="Формула" r:id="rId6" imgW="8380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570988" y="3830636"/>
                          <a:ext cx="1769534" cy="5000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7" name="Группа 26"/>
          <p:cNvGrpSpPr/>
          <p:nvPr/>
        </p:nvGrpSpPr>
        <p:grpSpPr>
          <a:xfrm>
            <a:off x="446164" y="2932673"/>
            <a:ext cx="3434450" cy="684076"/>
            <a:chOff x="447962" y="4544242"/>
            <a:chExt cx="3052842" cy="684076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447962" y="4544242"/>
              <a:ext cx="3052842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9" name="Объект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1395087"/>
                </p:ext>
              </p:extLst>
            </p:nvPr>
          </p:nvGraphicFramePr>
          <p:xfrm>
            <a:off x="1192961" y="4637344"/>
            <a:ext cx="1642266" cy="498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144" name="Формула" r:id="rId8" imgW="850680" imgH="215640" progId="Equation.3">
                    <p:embed/>
                  </p:oleObj>
                </mc:Choice>
                <mc:Fallback>
                  <p:oleObj name="Формула" r:id="rId8" imgW="8506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92961" y="4637344"/>
                          <a:ext cx="1642266" cy="498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0" name="Группа 29"/>
          <p:cNvGrpSpPr/>
          <p:nvPr/>
        </p:nvGrpSpPr>
        <p:grpSpPr>
          <a:xfrm>
            <a:off x="4007528" y="2086464"/>
            <a:ext cx="3432652" cy="684076"/>
            <a:chOff x="887889" y="3582452"/>
            <a:chExt cx="3078537" cy="684076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887889" y="3582452"/>
              <a:ext cx="3078537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33" name="Объект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73712592"/>
                </p:ext>
              </p:extLst>
            </p:nvPr>
          </p:nvGraphicFramePr>
          <p:xfrm>
            <a:off x="1405519" y="3647051"/>
            <a:ext cx="1877903" cy="554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145" name="Формула" r:id="rId10" imgW="914400" imgH="241200" progId="Equation.3">
                    <p:embed/>
                  </p:oleObj>
                </mc:Choice>
                <mc:Fallback>
                  <p:oleObj name="Формула" r:id="rId10" imgW="9144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05519" y="3647051"/>
                          <a:ext cx="1877903" cy="5540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5" name="Группа 34"/>
          <p:cNvGrpSpPr/>
          <p:nvPr/>
        </p:nvGrpSpPr>
        <p:grpSpPr>
          <a:xfrm>
            <a:off x="4007062" y="5807791"/>
            <a:ext cx="3433118" cy="684076"/>
            <a:chOff x="34034" y="1366384"/>
            <a:chExt cx="3078955" cy="684076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34034" y="1366384"/>
              <a:ext cx="3078955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37" name="Объект 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68118220"/>
                </p:ext>
              </p:extLst>
            </p:nvPr>
          </p:nvGraphicFramePr>
          <p:xfrm>
            <a:off x="839676" y="1429168"/>
            <a:ext cx="1467868" cy="557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146" name="Формула" r:id="rId12" imgW="672840" imgH="241200" progId="Equation.3">
                    <p:embed/>
                  </p:oleObj>
                </mc:Choice>
                <mc:Fallback>
                  <p:oleObj name="Формула" r:id="rId12" imgW="6728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9676" y="1429168"/>
                          <a:ext cx="1467868" cy="557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8" name="Группа 37"/>
          <p:cNvGrpSpPr/>
          <p:nvPr/>
        </p:nvGrpSpPr>
        <p:grpSpPr>
          <a:xfrm>
            <a:off x="460798" y="5807791"/>
            <a:ext cx="3434450" cy="684076"/>
            <a:chOff x="447962" y="4544242"/>
            <a:chExt cx="3052842" cy="684076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447962" y="4544242"/>
              <a:ext cx="3052842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0" name="Объект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7374623"/>
                </p:ext>
              </p:extLst>
            </p:nvPr>
          </p:nvGraphicFramePr>
          <p:xfrm>
            <a:off x="1188419" y="4626076"/>
            <a:ext cx="1660876" cy="520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147" name="Формула" r:id="rId14" imgW="863280" imgH="215640" progId="Equation.3">
                    <p:embed/>
                  </p:oleObj>
                </mc:Choice>
                <mc:Fallback>
                  <p:oleObj name="Формула" r:id="rId14" imgW="863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8419" y="4626076"/>
                          <a:ext cx="1660876" cy="520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1" name="Группа 40"/>
          <p:cNvGrpSpPr/>
          <p:nvPr/>
        </p:nvGrpSpPr>
        <p:grpSpPr>
          <a:xfrm>
            <a:off x="4007062" y="4971883"/>
            <a:ext cx="3432652" cy="684076"/>
            <a:chOff x="887889" y="3582452"/>
            <a:chExt cx="3078537" cy="684076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887889" y="3582452"/>
              <a:ext cx="3078537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3" name="Объект 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13846458"/>
                </p:ext>
              </p:extLst>
            </p:nvPr>
          </p:nvGraphicFramePr>
          <p:xfrm>
            <a:off x="1407362" y="3647707"/>
            <a:ext cx="1879327" cy="555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148" name="Формула" r:id="rId16" imgW="914400" imgH="241200" progId="Equation.3">
                    <p:embed/>
                  </p:oleObj>
                </mc:Choice>
                <mc:Fallback>
                  <p:oleObj name="Формула" r:id="rId16" imgW="9144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07362" y="3647707"/>
                          <a:ext cx="1879327" cy="555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4" name="Группа 43"/>
          <p:cNvGrpSpPr/>
          <p:nvPr/>
        </p:nvGrpSpPr>
        <p:grpSpPr>
          <a:xfrm>
            <a:off x="454003" y="4971883"/>
            <a:ext cx="3434449" cy="684076"/>
            <a:chOff x="-1142362" y="3739121"/>
            <a:chExt cx="3052844" cy="684076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-1142362" y="3739121"/>
              <a:ext cx="3052844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58" name="Объект 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4739126"/>
                </p:ext>
              </p:extLst>
            </p:nvPr>
          </p:nvGraphicFramePr>
          <p:xfrm>
            <a:off x="-319664" y="3837713"/>
            <a:ext cx="1511300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149" name="Формула" r:id="rId18" imgW="825480" imgH="228600" progId="Equation.3">
                    <p:embed/>
                  </p:oleObj>
                </mc:Choice>
                <mc:Fallback>
                  <p:oleObj name="Формула" r:id="rId18" imgW="8254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319664" y="3837713"/>
                          <a:ext cx="1511300" cy="5111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9" name="TextBox 58"/>
          <p:cNvSpPr txBox="1"/>
          <p:nvPr/>
        </p:nvSpPr>
        <p:spPr>
          <a:xfrm>
            <a:off x="827583" y="332656"/>
            <a:ext cx="6099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Какая из данных функций является …</a:t>
            </a:r>
            <a:endParaRPr lang="ru-RU" sz="28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910625" y="1269763"/>
            <a:ext cx="18108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нечётной?</a:t>
            </a:r>
            <a:endParaRPr lang="ru-RU" sz="28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971600" y="4293096"/>
            <a:ext cx="14341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чётной?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9590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2147521" y="5631474"/>
            <a:ext cx="288032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908144" y="5558024"/>
            <a:ext cx="3384377" cy="650957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ОТВЕТ</a:t>
            </a:r>
            <a:endParaRPr lang="ru-RU" sz="2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120041" y="3114599"/>
            <a:ext cx="288032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868012" y="3039704"/>
            <a:ext cx="3384377" cy="650957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ОТВЕТ</a:t>
            </a:r>
            <a:endParaRPr lang="ru-RU" sz="2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24021" y="965002"/>
            <a:ext cx="79208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8024021" y="2045122"/>
            <a:ext cx="792088" cy="360041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домой 28">
            <a:hlinkClick r:id="rId3" action="ppaction://hlinksldjump" highlightClick="1"/>
          </p:cNvPr>
          <p:cNvSpPr/>
          <p:nvPr/>
        </p:nvSpPr>
        <p:spPr>
          <a:xfrm>
            <a:off x="8024021" y="1620727"/>
            <a:ext cx="792088" cy="360041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5" name="Объект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9121719"/>
              </p:ext>
            </p:extLst>
          </p:nvPr>
        </p:nvGraphicFramePr>
        <p:xfrm>
          <a:off x="2079049" y="1800747"/>
          <a:ext cx="2919413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7" name="Формула" r:id="rId4" imgW="1002960" imgH="215640" progId="Equation.3">
                  <p:embed/>
                </p:oleObj>
              </mc:Choice>
              <mc:Fallback>
                <p:oleObj name="Формула" r:id="rId4" imgW="10029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9049" y="1800747"/>
                        <a:ext cx="2919413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827584" y="300729"/>
            <a:ext cx="65968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Функция</a:t>
            </a:r>
            <a:r>
              <a:rPr lang="en-US" sz="2800" b="1" dirty="0" smtClean="0"/>
              <a:t>   </a:t>
            </a:r>
            <a:r>
              <a:rPr lang="ru-RU" sz="2800" b="1" dirty="0" smtClean="0"/>
              <a:t>          является периодической </a:t>
            </a:r>
          </a:p>
          <a:p>
            <a:r>
              <a:rPr lang="ru-RU" sz="2800" b="1" dirty="0" smtClean="0"/>
              <a:t>с периодом   1) 5     2) 4.  Найдите…</a:t>
            </a:r>
            <a:endParaRPr lang="ru-RU" sz="2800" b="1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5215191"/>
              </p:ext>
            </p:extLst>
          </p:nvPr>
        </p:nvGraphicFramePr>
        <p:xfrm>
          <a:off x="1142882" y="2339500"/>
          <a:ext cx="4914900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8" name="Формула" r:id="rId6" imgW="1688760" imgH="215640" progId="Equation.3">
                  <p:embed/>
                </p:oleObj>
              </mc:Choice>
              <mc:Fallback>
                <p:oleObj name="Формула" r:id="rId6" imgW="1688760" imgH="215640" progId="Equation.3">
                  <p:embed/>
                  <p:pic>
                    <p:nvPicPr>
                      <p:cNvPr id="0" name="Объект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882" y="2339500"/>
                        <a:ext cx="4914900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9931499"/>
              </p:ext>
            </p:extLst>
          </p:nvPr>
        </p:nvGraphicFramePr>
        <p:xfrm>
          <a:off x="2339752" y="300729"/>
          <a:ext cx="960437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9" name="Формула" r:id="rId8" imgW="330120" imgH="215640" progId="Equation.3">
                  <p:embed/>
                </p:oleObj>
              </mc:Choice>
              <mc:Fallback>
                <p:oleObj name="Формула" r:id="rId8" imgW="330120" imgH="215640" progId="Equation.3">
                  <p:embed/>
                  <p:pic>
                    <p:nvPicPr>
                      <p:cNvPr id="0" name="Объект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300729"/>
                        <a:ext cx="960437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4099697"/>
              </p:ext>
            </p:extLst>
          </p:nvPr>
        </p:nvGraphicFramePr>
        <p:xfrm>
          <a:off x="2152650" y="4329113"/>
          <a:ext cx="2771775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0" name="Формула" r:id="rId10" imgW="952200" imgH="215640" progId="Equation.3">
                  <p:embed/>
                </p:oleObj>
              </mc:Choice>
              <mc:Fallback>
                <p:oleObj name="Формула" r:id="rId10" imgW="952200" imgH="215640" progId="Equation.3">
                  <p:embed/>
                  <p:pic>
                    <p:nvPicPr>
                      <p:cNvPr id="0" name="Объект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2650" y="4329113"/>
                        <a:ext cx="2771775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7822552"/>
              </p:ext>
            </p:extLst>
          </p:nvPr>
        </p:nvGraphicFramePr>
        <p:xfrm>
          <a:off x="1179513" y="4868863"/>
          <a:ext cx="4841875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1" name="Формула" r:id="rId12" imgW="1663560" imgH="215640" progId="Equation.3">
                  <p:embed/>
                </p:oleObj>
              </mc:Choice>
              <mc:Fallback>
                <p:oleObj name="Формула" r:id="rId12" imgW="1663560" imgH="215640" progId="Equation.3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513" y="4868863"/>
                        <a:ext cx="4841875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415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2147521" y="5631474"/>
            <a:ext cx="288032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- 6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08144" y="5558024"/>
            <a:ext cx="3384377" cy="650957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ОТВЕТ</a:t>
            </a:r>
            <a:endParaRPr lang="ru-RU" sz="2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20041" y="3114599"/>
            <a:ext cx="288032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- 9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868012" y="3039704"/>
            <a:ext cx="3384377" cy="650957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ОТВЕТ</a:t>
            </a:r>
            <a:endParaRPr lang="ru-RU" sz="2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24021" y="965002"/>
            <a:ext cx="79208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10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8024021" y="2045122"/>
            <a:ext cx="792088" cy="360041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домой 28">
            <a:hlinkClick r:id="rId3" action="ppaction://hlinksldjump" highlightClick="1"/>
          </p:cNvPr>
          <p:cNvSpPr/>
          <p:nvPr/>
        </p:nvSpPr>
        <p:spPr>
          <a:xfrm>
            <a:off x="8024021" y="1620727"/>
            <a:ext cx="792088" cy="360041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4" name="Объект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3143613"/>
              </p:ext>
            </p:extLst>
          </p:nvPr>
        </p:nvGraphicFramePr>
        <p:xfrm>
          <a:off x="2152650" y="1800225"/>
          <a:ext cx="2771775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95" name="Формула" r:id="rId4" imgW="952200" imgH="215640" progId="Equation.3">
                  <p:embed/>
                </p:oleObj>
              </mc:Choice>
              <mc:Fallback>
                <p:oleObj name="Формула" r:id="rId4" imgW="9522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2650" y="1800225"/>
                        <a:ext cx="2771775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827584" y="300729"/>
            <a:ext cx="65968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Функция</a:t>
            </a:r>
            <a:r>
              <a:rPr lang="en-US" sz="2800" b="1" dirty="0" smtClean="0"/>
              <a:t>   </a:t>
            </a:r>
            <a:r>
              <a:rPr lang="ru-RU" sz="2800" b="1" dirty="0" smtClean="0"/>
              <a:t>          является периодической </a:t>
            </a:r>
          </a:p>
          <a:p>
            <a:r>
              <a:rPr lang="ru-RU" sz="2800" b="1" dirty="0" smtClean="0"/>
              <a:t>с периодом   1) </a:t>
            </a:r>
            <a:r>
              <a:rPr lang="en-US" sz="2800" b="1" dirty="0" smtClean="0"/>
              <a:t>6</a:t>
            </a:r>
            <a:r>
              <a:rPr lang="ru-RU" sz="2800" b="1" dirty="0" smtClean="0"/>
              <a:t>     2) </a:t>
            </a:r>
            <a:r>
              <a:rPr lang="en-US" sz="2800" b="1" dirty="0" smtClean="0"/>
              <a:t>3</a:t>
            </a:r>
            <a:r>
              <a:rPr lang="ru-RU" sz="2800" b="1" dirty="0" smtClean="0"/>
              <a:t>.  Найдите…</a:t>
            </a:r>
            <a:endParaRPr lang="ru-RU" sz="2800" b="1" dirty="0"/>
          </a:p>
        </p:txBody>
      </p:sp>
      <p:graphicFrame>
        <p:nvGraphicFramePr>
          <p:cNvPr id="46" name="Объект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7045112"/>
              </p:ext>
            </p:extLst>
          </p:nvPr>
        </p:nvGraphicFramePr>
        <p:xfrm>
          <a:off x="1363663" y="2339975"/>
          <a:ext cx="4471987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96" name="Формула" r:id="rId6" imgW="1536480" imgH="215640" progId="Equation.3">
                  <p:embed/>
                </p:oleObj>
              </mc:Choice>
              <mc:Fallback>
                <p:oleObj name="Формула" r:id="rId6" imgW="1536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3663" y="2339975"/>
                        <a:ext cx="4471987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Объект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4733728"/>
              </p:ext>
            </p:extLst>
          </p:nvPr>
        </p:nvGraphicFramePr>
        <p:xfrm>
          <a:off x="2339752" y="300729"/>
          <a:ext cx="960437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97" name="Формула" r:id="rId8" imgW="330120" imgH="215640" progId="Equation.3">
                  <p:embed/>
                </p:oleObj>
              </mc:Choice>
              <mc:Fallback>
                <p:oleObj name="Формула" r:id="rId8" imgW="330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300729"/>
                        <a:ext cx="960437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Объект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9267481"/>
              </p:ext>
            </p:extLst>
          </p:nvPr>
        </p:nvGraphicFramePr>
        <p:xfrm>
          <a:off x="2097088" y="4329113"/>
          <a:ext cx="2882900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98" name="Формула" r:id="rId10" imgW="990360" imgH="215640" progId="Equation.3">
                  <p:embed/>
                </p:oleObj>
              </mc:Choice>
              <mc:Fallback>
                <p:oleObj name="Формула" r:id="rId10" imgW="9903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7088" y="4329113"/>
                        <a:ext cx="2882900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Объект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7654757"/>
              </p:ext>
            </p:extLst>
          </p:nvPr>
        </p:nvGraphicFramePr>
        <p:xfrm>
          <a:off x="1252538" y="4868863"/>
          <a:ext cx="4694237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99" name="Формула" r:id="rId12" imgW="1612800" imgH="215640" progId="Equation.3">
                  <p:embed/>
                </p:oleObj>
              </mc:Choice>
              <mc:Fallback>
                <p:oleObj name="Формула" r:id="rId12" imgW="16128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2538" y="4868863"/>
                        <a:ext cx="4694237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1812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147521" y="5631474"/>
            <a:ext cx="288032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0,5</a:t>
            </a:r>
            <a:r>
              <a:rPr lang="el-GR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8144" y="5558024"/>
            <a:ext cx="3384377" cy="650957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ОТВЕТ</a:t>
            </a:r>
            <a:endParaRPr lang="ru-RU" sz="2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20041" y="3114599"/>
            <a:ext cx="288032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68012" y="3039704"/>
            <a:ext cx="3384377" cy="650957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ОТВЕТ</a:t>
            </a:r>
            <a:endParaRPr lang="ru-RU" sz="2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24021" y="965002"/>
            <a:ext cx="79208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11</a:t>
            </a:r>
            <a:endParaRPr lang="ru-RU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4324120"/>
              </p:ext>
            </p:extLst>
          </p:nvPr>
        </p:nvGraphicFramePr>
        <p:xfrm>
          <a:off x="1855788" y="2130425"/>
          <a:ext cx="3252787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76" name="Формула" r:id="rId3" imgW="1117440" imgH="215640" progId="Equation.3">
                  <p:embed/>
                </p:oleObj>
              </mc:Choice>
              <mc:Fallback>
                <p:oleObj name="Формула" r:id="rId3" imgW="11174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5788" y="2130425"/>
                        <a:ext cx="3252787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6524951"/>
              </p:ext>
            </p:extLst>
          </p:nvPr>
        </p:nvGraphicFramePr>
        <p:xfrm>
          <a:off x="1755775" y="4603750"/>
          <a:ext cx="357822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77" name="Формула" r:id="rId5" imgW="1295280" imgH="215640" progId="Equation.3">
                  <p:embed/>
                </p:oleObj>
              </mc:Choice>
              <mc:Fallback>
                <p:oleObj name="Формула" r:id="rId5" imgW="12952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5775" y="4603750"/>
                        <a:ext cx="3578225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27584" y="300729"/>
            <a:ext cx="54410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Укажите наименьший </a:t>
            </a:r>
          </a:p>
          <a:p>
            <a:r>
              <a:rPr lang="ru-RU" sz="2800" b="1" dirty="0" smtClean="0"/>
              <a:t>положительный период функции</a:t>
            </a:r>
            <a:endParaRPr lang="ru-RU" sz="28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024021" y="2045122"/>
            <a:ext cx="792088" cy="360041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омой 14">
            <a:hlinkClick r:id="rId7" action="ppaction://hlinksldjump" highlightClick="1"/>
          </p:cNvPr>
          <p:cNvSpPr/>
          <p:nvPr/>
        </p:nvSpPr>
        <p:spPr>
          <a:xfrm>
            <a:off x="8024021" y="1620727"/>
            <a:ext cx="792088" cy="360041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64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147521" y="5631474"/>
            <a:ext cx="288032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l-GR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08144" y="5558024"/>
            <a:ext cx="3384377" cy="650957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ОТВЕТ</a:t>
            </a:r>
            <a:endParaRPr lang="ru-RU" sz="2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20041" y="3114599"/>
            <a:ext cx="288032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68012" y="3039704"/>
            <a:ext cx="3384377" cy="650957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ОТВЕТ</a:t>
            </a:r>
            <a:endParaRPr lang="ru-RU" sz="2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24021" y="965002"/>
            <a:ext cx="79208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12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024021" y="2045122"/>
            <a:ext cx="792088" cy="360041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омой 14">
            <a:hlinkClick r:id="rId3" action="ppaction://hlinksldjump" highlightClick="1"/>
          </p:cNvPr>
          <p:cNvSpPr/>
          <p:nvPr/>
        </p:nvSpPr>
        <p:spPr>
          <a:xfrm>
            <a:off x="8024021" y="1620727"/>
            <a:ext cx="792088" cy="360041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382701"/>
              </p:ext>
            </p:extLst>
          </p:nvPr>
        </p:nvGraphicFramePr>
        <p:xfrm>
          <a:off x="1690688" y="2130425"/>
          <a:ext cx="3584575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02" name="Формула" r:id="rId4" imgW="1231560" imgH="215640" progId="Equation.3">
                  <p:embed/>
                </p:oleObj>
              </mc:Choice>
              <mc:Fallback>
                <p:oleObj name="Формула" r:id="rId4" imgW="1231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0688" y="2130425"/>
                        <a:ext cx="3584575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5937952"/>
              </p:ext>
            </p:extLst>
          </p:nvPr>
        </p:nvGraphicFramePr>
        <p:xfrm>
          <a:off x="1493838" y="4603750"/>
          <a:ext cx="4103687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03" name="Формула" r:id="rId6" imgW="1485720" imgH="215640" progId="Equation.3">
                  <p:embed/>
                </p:oleObj>
              </mc:Choice>
              <mc:Fallback>
                <p:oleObj name="Формула" r:id="rId6" imgW="14857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3838" y="4603750"/>
                        <a:ext cx="4103687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827584" y="300729"/>
            <a:ext cx="54410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Укажите наименьший </a:t>
            </a:r>
          </a:p>
          <a:p>
            <a:r>
              <a:rPr lang="ru-RU" sz="2800" b="1" dirty="0" smtClean="0"/>
              <a:t>положительный период функции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26296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2147521" y="5631474"/>
            <a:ext cx="288032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908144" y="5558024"/>
            <a:ext cx="3384377" cy="650957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ОТВЕТ</a:t>
            </a:r>
            <a:endParaRPr lang="ru-RU" sz="2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20041" y="3114599"/>
            <a:ext cx="288032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868012" y="3039704"/>
            <a:ext cx="3384377" cy="650957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ОТВЕТ</a:t>
            </a:r>
            <a:endParaRPr lang="ru-RU" sz="2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24021" y="965002"/>
            <a:ext cx="79208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13</a:t>
            </a:r>
            <a:endParaRPr lang="ru-RU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0978845"/>
              </p:ext>
            </p:extLst>
          </p:nvPr>
        </p:nvGraphicFramePr>
        <p:xfrm>
          <a:off x="1033393" y="2084488"/>
          <a:ext cx="5108575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39" name="Формула" r:id="rId3" imgW="1815840" imgH="241200" progId="Equation.3">
                  <p:embed/>
                </p:oleObj>
              </mc:Choice>
              <mc:Fallback>
                <p:oleObj name="Формула" r:id="rId3" imgW="18158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3393" y="2084488"/>
                        <a:ext cx="5108575" cy="641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0553572"/>
              </p:ext>
            </p:extLst>
          </p:nvPr>
        </p:nvGraphicFramePr>
        <p:xfrm>
          <a:off x="1043608" y="4603750"/>
          <a:ext cx="5040560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0" name="Формула" r:id="rId5" imgW="1981080" imgH="241200" progId="Equation.3">
                  <p:embed/>
                </p:oleObj>
              </mc:Choice>
              <mc:Fallback>
                <p:oleObj name="Формула" r:id="rId5" imgW="19810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4603750"/>
                        <a:ext cx="5040560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200609" y="548680"/>
            <a:ext cx="4700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Найдите максимум функции</a:t>
            </a:r>
            <a:endParaRPr lang="ru-RU" sz="2800" b="1" dirty="0"/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024021" y="2045122"/>
            <a:ext cx="792088" cy="360041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домой 20">
            <a:hlinkClick r:id="rId7" action="ppaction://hlinksldjump" highlightClick="1"/>
          </p:cNvPr>
          <p:cNvSpPr/>
          <p:nvPr/>
        </p:nvSpPr>
        <p:spPr>
          <a:xfrm>
            <a:off x="8024021" y="1620727"/>
            <a:ext cx="792088" cy="360041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5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4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2147521" y="5631474"/>
            <a:ext cx="288032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908144" y="5558024"/>
            <a:ext cx="3384377" cy="650957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ОТВЕТ</a:t>
            </a:r>
            <a:endParaRPr lang="ru-RU" sz="2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20041" y="3114599"/>
            <a:ext cx="288032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68012" y="3039704"/>
            <a:ext cx="3384377" cy="650957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ОТВЕТ</a:t>
            </a:r>
            <a:endParaRPr lang="ru-RU" sz="2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24021" y="965002"/>
            <a:ext cx="79208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14</a:t>
            </a:r>
            <a:endParaRPr lang="ru-RU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2418427"/>
              </p:ext>
            </p:extLst>
          </p:nvPr>
        </p:nvGraphicFramePr>
        <p:xfrm>
          <a:off x="1113862" y="2066891"/>
          <a:ext cx="4892675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02" name="Формула" r:id="rId3" imgW="1739880" imgH="241200" progId="Equation.3">
                  <p:embed/>
                </p:oleObj>
              </mc:Choice>
              <mc:Fallback>
                <p:oleObj name="Формула" r:id="rId3" imgW="1739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3862" y="2066891"/>
                        <a:ext cx="4892675" cy="641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9529711"/>
              </p:ext>
            </p:extLst>
          </p:nvPr>
        </p:nvGraphicFramePr>
        <p:xfrm>
          <a:off x="1043608" y="4603750"/>
          <a:ext cx="5040560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03" name="Формула" r:id="rId5" imgW="2031840" imgH="241200" progId="Equation.3">
                  <p:embed/>
                </p:oleObj>
              </mc:Choice>
              <mc:Fallback>
                <p:oleObj name="Формула" r:id="rId5" imgW="20318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4603750"/>
                        <a:ext cx="5040560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024021" y="2045122"/>
            <a:ext cx="792088" cy="360041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домой 20">
            <a:hlinkClick r:id="rId7" action="ppaction://hlinksldjump" highlightClick="1"/>
          </p:cNvPr>
          <p:cNvSpPr/>
          <p:nvPr/>
        </p:nvSpPr>
        <p:spPr>
          <a:xfrm>
            <a:off x="8024021" y="1620727"/>
            <a:ext cx="792088" cy="360041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200609" y="548680"/>
            <a:ext cx="4594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Найдите минимум функции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0022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718212"/>
            <a:ext cx="1445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2"/>
              </a:rPr>
              <a:t>Учительница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8496" y="2204864"/>
            <a:ext cx="145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3"/>
              </a:rPr>
              <a:t>Фон слайдов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124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страиваемая 1">
            <a:hlinkClick r:id="rId2" action="ppaction://hlinksldjump" highlightClick="1"/>
          </p:cNvPr>
          <p:cNvSpPr/>
          <p:nvPr/>
        </p:nvSpPr>
        <p:spPr>
          <a:xfrm>
            <a:off x="1074323" y="3152283"/>
            <a:ext cx="864096" cy="568532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настраиваемая 2">
            <a:hlinkClick r:id="rId3" action="ppaction://hlinksldjump" highlightClick="1"/>
          </p:cNvPr>
          <p:cNvSpPr/>
          <p:nvPr/>
        </p:nvSpPr>
        <p:spPr>
          <a:xfrm>
            <a:off x="2040282" y="3152283"/>
            <a:ext cx="864096" cy="568532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страиваемая 3">
            <a:hlinkClick r:id="rId4" action="ppaction://hlinksldjump" highlightClick="1"/>
          </p:cNvPr>
          <p:cNvSpPr/>
          <p:nvPr/>
        </p:nvSpPr>
        <p:spPr>
          <a:xfrm>
            <a:off x="3003581" y="3155131"/>
            <a:ext cx="864096" cy="568532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настраиваемая 4">
            <a:hlinkClick r:id="rId5" action="ppaction://hlinksldjump" highlightClick="1"/>
          </p:cNvPr>
          <p:cNvSpPr/>
          <p:nvPr/>
        </p:nvSpPr>
        <p:spPr>
          <a:xfrm>
            <a:off x="3968834" y="3155131"/>
            <a:ext cx="864096" cy="568532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настраиваемая 5">
            <a:hlinkClick r:id="rId6" action="ppaction://hlinksldjump" highlightClick="1"/>
          </p:cNvPr>
          <p:cNvSpPr/>
          <p:nvPr/>
        </p:nvSpPr>
        <p:spPr>
          <a:xfrm>
            <a:off x="4932040" y="3155130"/>
            <a:ext cx="864096" cy="556555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rId7" action="ppaction://hlinksldjump" highlightClick="1"/>
          </p:cNvPr>
          <p:cNvSpPr/>
          <p:nvPr/>
        </p:nvSpPr>
        <p:spPr>
          <a:xfrm>
            <a:off x="1074323" y="3795092"/>
            <a:ext cx="864096" cy="568532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настраиваемая 7">
            <a:hlinkClick r:id="rId8" action="ppaction://hlinksldjump" highlightClick="1"/>
          </p:cNvPr>
          <p:cNvSpPr/>
          <p:nvPr/>
        </p:nvSpPr>
        <p:spPr>
          <a:xfrm>
            <a:off x="2040282" y="3795092"/>
            <a:ext cx="864096" cy="568532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rId8" action="ppaction://hlinksldjump" highlightClick="1"/>
          </p:cNvPr>
          <p:cNvSpPr/>
          <p:nvPr/>
        </p:nvSpPr>
        <p:spPr>
          <a:xfrm>
            <a:off x="3003581" y="3797940"/>
            <a:ext cx="864096" cy="568532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настраиваемая 9">
            <a:hlinkClick r:id="rId9" action="ppaction://hlinksldjump" highlightClick="1"/>
          </p:cNvPr>
          <p:cNvSpPr/>
          <p:nvPr/>
        </p:nvSpPr>
        <p:spPr>
          <a:xfrm>
            <a:off x="3968834" y="3797940"/>
            <a:ext cx="864096" cy="568532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Управляющая кнопка: настраиваемая 10">
            <a:hlinkClick r:id="rId10" action="ppaction://hlinksldjump" highlightClick="1"/>
          </p:cNvPr>
          <p:cNvSpPr/>
          <p:nvPr/>
        </p:nvSpPr>
        <p:spPr>
          <a:xfrm>
            <a:off x="4932040" y="3785963"/>
            <a:ext cx="864096" cy="568532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настраиваемая 11">
            <a:hlinkClick r:id="rId11" action="ppaction://hlinksldjump" highlightClick="1"/>
          </p:cNvPr>
          <p:cNvSpPr/>
          <p:nvPr/>
        </p:nvSpPr>
        <p:spPr>
          <a:xfrm>
            <a:off x="1074323" y="4431932"/>
            <a:ext cx="864096" cy="568532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настраиваемая 13">
            <a:hlinkClick r:id="rId12" action="ppaction://hlinksldjump" highlightClick="1"/>
          </p:cNvPr>
          <p:cNvSpPr/>
          <p:nvPr/>
        </p:nvSpPr>
        <p:spPr>
          <a:xfrm>
            <a:off x="3002875" y="4431932"/>
            <a:ext cx="864096" cy="568532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настраиваемая 14">
            <a:hlinkClick r:id="rId13" action="ppaction://hlinksldjump" highlightClick="1"/>
          </p:cNvPr>
          <p:cNvSpPr/>
          <p:nvPr/>
        </p:nvSpPr>
        <p:spPr>
          <a:xfrm>
            <a:off x="3968834" y="4431932"/>
            <a:ext cx="864096" cy="568532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сведения 15">
            <a:hlinkClick r:id="" action="ppaction://hlinkshowjump?jump=lastslide" highlightClick="1"/>
          </p:cNvPr>
          <p:cNvSpPr/>
          <p:nvPr/>
        </p:nvSpPr>
        <p:spPr>
          <a:xfrm>
            <a:off x="4822763" y="5877272"/>
            <a:ext cx="690577" cy="393099"/>
          </a:xfrm>
          <a:prstGeom prst="actionButtonInformation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7" name="Управляющая кнопка: в конец 16">
            <a:hlinkClick r:id="" action="ppaction://hlinkshowjump?jump=endshow" highlightClick="1"/>
          </p:cNvPr>
          <p:cNvSpPr/>
          <p:nvPr/>
        </p:nvSpPr>
        <p:spPr>
          <a:xfrm>
            <a:off x="5600098" y="5877272"/>
            <a:ext cx="690577" cy="393099"/>
          </a:xfrm>
          <a:prstGeom prst="actionButtonEnd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8" name="Управляющая кнопка: настраиваемая 17">
            <a:hlinkClick r:id="rId14" action="ppaction://hlinksldjump" highlightClick="1"/>
          </p:cNvPr>
          <p:cNvSpPr/>
          <p:nvPr/>
        </p:nvSpPr>
        <p:spPr>
          <a:xfrm>
            <a:off x="2040282" y="4431932"/>
            <a:ext cx="864096" cy="568532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60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animClr clrSpc="rgb" dir="cw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animClr clrSpc="rgb" dir="cw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animClr clrSpc="rgb" dir="cw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animClr clrSpc="rgb" dir="cw">
                                      <p:cBhvr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animClr clrSpc="rgb" dir="cw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animClr clrSpc="rgb" dir="cw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animClr clrSpc="rgb" dir="cw">
                                      <p:cBhvr>
                                        <p:cTn id="1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7365D"/>
                                      </p:to>
                                    </p:animClr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27583" y="332656"/>
            <a:ext cx="6437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Найдите область определения функции</a:t>
            </a:r>
            <a:endParaRPr lang="ru-RU" sz="2800" b="1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4019202" y="2086464"/>
            <a:ext cx="3433118" cy="684076"/>
            <a:chOff x="34034" y="1366384"/>
            <a:chExt cx="3078955" cy="684076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34034" y="1366384"/>
              <a:ext cx="3078955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3" name="Объект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10703342"/>
                </p:ext>
              </p:extLst>
            </p:nvPr>
          </p:nvGraphicFramePr>
          <p:xfrm>
            <a:off x="465225" y="1459184"/>
            <a:ext cx="2072554" cy="498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14" name="Формула" r:id="rId3" imgW="1117440" imgH="215640" progId="Equation.3">
                    <p:embed/>
                  </p:oleObj>
                </mc:Choice>
                <mc:Fallback>
                  <p:oleObj name="Формула" r:id="rId3" imgW="1117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5225" y="1459184"/>
                          <a:ext cx="2072554" cy="498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" name="Группа 23"/>
          <p:cNvGrpSpPr/>
          <p:nvPr/>
        </p:nvGrpSpPr>
        <p:grpSpPr>
          <a:xfrm>
            <a:off x="460799" y="2934380"/>
            <a:ext cx="3434449" cy="684076"/>
            <a:chOff x="-1142362" y="3739121"/>
            <a:chExt cx="3052844" cy="68407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-1142362" y="3739121"/>
              <a:ext cx="3052844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6" name="Объект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83826579"/>
                </p:ext>
              </p:extLst>
            </p:nvPr>
          </p:nvGraphicFramePr>
          <p:xfrm>
            <a:off x="-1142362" y="3831127"/>
            <a:ext cx="3040200" cy="500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15" name="Формула" r:id="rId5" imgW="1663560" imgH="215640" progId="Equation.3">
                    <p:embed/>
                  </p:oleObj>
                </mc:Choice>
                <mc:Fallback>
                  <p:oleObj name="Формула" r:id="rId5" imgW="16635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142362" y="3831127"/>
                          <a:ext cx="3040200" cy="500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7" name="Группа 26"/>
          <p:cNvGrpSpPr/>
          <p:nvPr/>
        </p:nvGrpSpPr>
        <p:grpSpPr>
          <a:xfrm>
            <a:off x="460798" y="2080737"/>
            <a:ext cx="3434451" cy="684076"/>
            <a:chOff x="447961" y="4538515"/>
            <a:chExt cx="3052843" cy="684076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447961" y="4538515"/>
              <a:ext cx="3052842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9" name="Объект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02771747"/>
                </p:ext>
              </p:extLst>
            </p:nvPr>
          </p:nvGraphicFramePr>
          <p:xfrm>
            <a:off x="447962" y="4637042"/>
            <a:ext cx="3052842" cy="498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16" name="Формула" r:id="rId7" imgW="1663560" imgH="215640" progId="Equation.3">
                    <p:embed/>
                  </p:oleObj>
                </mc:Choice>
                <mc:Fallback>
                  <p:oleObj name="Формула" r:id="rId7" imgW="16635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7962" y="4637042"/>
                          <a:ext cx="3052842" cy="498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3" name="Группа 32"/>
          <p:cNvGrpSpPr/>
          <p:nvPr/>
        </p:nvGrpSpPr>
        <p:grpSpPr>
          <a:xfrm>
            <a:off x="4015987" y="2934380"/>
            <a:ext cx="3432652" cy="684076"/>
            <a:chOff x="887889" y="3582452"/>
            <a:chExt cx="3078537" cy="68407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887889" y="3582452"/>
              <a:ext cx="3078537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35" name="Объект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9568923"/>
                </p:ext>
              </p:extLst>
            </p:nvPr>
          </p:nvGraphicFramePr>
          <p:xfrm>
            <a:off x="1903180" y="3676046"/>
            <a:ext cx="886317" cy="4968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17" name="Формула" r:id="rId9" imgW="431640" imgH="215640" progId="Equation.3">
                    <p:embed/>
                  </p:oleObj>
                </mc:Choice>
                <mc:Fallback>
                  <p:oleObj name="Формула" r:id="rId9" imgW="4316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3180" y="3676046"/>
                          <a:ext cx="886317" cy="4968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024021" y="2045122"/>
            <a:ext cx="792088" cy="360041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правляющая кнопка: домой 31">
            <a:hlinkClick r:id="rId11" action="ppaction://hlinksldjump" highlightClick="1"/>
          </p:cNvPr>
          <p:cNvSpPr/>
          <p:nvPr/>
        </p:nvSpPr>
        <p:spPr>
          <a:xfrm>
            <a:off x="8024021" y="1620727"/>
            <a:ext cx="792088" cy="360041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8024021" y="965002"/>
            <a:ext cx="79208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1</a:t>
            </a:r>
            <a:endParaRPr lang="ru-RU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6282109"/>
              </p:ext>
            </p:extLst>
          </p:nvPr>
        </p:nvGraphicFramePr>
        <p:xfrm>
          <a:off x="1547664" y="991756"/>
          <a:ext cx="3046413" cy="98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8" name="Формула" r:id="rId12" imgW="1143000" imgH="393480" progId="Equation.3">
                  <p:embed/>
                </p:oleObj>
              </mc:Choice>
              <mc:Fallback>
                <p:oleObj name="Формула" r:id="rId12" imgW="1143000" imgH="393480" progId="Equation.3">
                  <p:embed/>
                  <p:pic>
                    <p:nvPicPr>
                      <p:cNvPr id="0" name="Объект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991756"/>
                        <a:ext cx="3046413" cy="989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6959574"/>
              </p:ext>
            </p:extLst>
          </p:nvPr>
        </p:nvGraphicFramePr>
        <p:xfrm>
          <a:off x="1459926" y="3789040"/>
          <a:ext cx="2566988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9" name="Формула" r:id="rId14" imgW="965160" imgH="444240" progId="Equation.3">
                  <p:embed/>
                </p:oleObj>
              </mc:Choice>
              <mc:Fallback>
                <p:oleObj name="Формула" r:id="rId14" imgW="965160" imgH="444240" progId="Equation.3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9926" y="3789040"/>
                        <a:ext cx="2566988" cy="111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" name="Группа 35"/>
          <p:cNvGrpSpPr/>
          <p:nvPr/>
        </p:nvGrpSpPr>
        <p:grpSpPr>
          <a:xfrm>
            <a:off x="4015521" y="4971883"/>
            <a:ext cx="3433118" cy="684076"/>
            <a:chOff x="34034" y="1366384"/>
            <a:chExt cx="3078955" cy="684076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34034" y="1366384"/>
              <a:ext cx="3078955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38" name="Объект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94055453"/>
                </p:ext>
              </p:extLst>
            </p:nvPr>
          </p:nvGraphicFramePr>
          <p:xfrm>
            <a:off x="476157" y="1458626"/>
            <a:ext cx="2048751" cy="498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20" name="Формула" r:id="rId16" imgW="1104840" imgH="215640" progId="Equation.3">
                    <p:embed/>
                  </p:oleObj>
                </mc:Choice>
                <mc:Fallback>
                  <p:oleObj name="Формула" r:id="rId16" imgW="11048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157" y="1458626"/>
                          <a:ext cx="2048751" cy="498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9" name="Группа 38"/>
          <p:cNvGrpSpPr/>
          <p:nvPr/>
        </p:nvGrpSpPr>
        <p:grpSpPr>
          <a:xfrm>
            <a:off x="4014190" y="5812405"/>
            <a:ext cx="3434449" cy="684076"/>
            <a:chOff x="-1142362" y="3739121"/>
            <a:chExt cx="3052844" cy="684076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-1142362" y="3739121"/>
              <a:ext cx="3052844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1" name="Объект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8515010"/>
                </p:ext>
              </p:extLst>
            </p:nvPr>
          </p:nvGraphicFramePr>
          <p:xfrm>
            <a:off x="-198481" y="3830629"/>
            <a:ext cx="1088120" cy="500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21" name="Формула" r:id="rId18" imgW="419040" imgH="215640" progId="Equation.3">
                    <p:embed/>
                  </p:oleObj>
                </mc:Choice>
                <mc:Fallback>
                  <p:oleObj name="Формула" r:id="rId18" imgW="4190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98481" y="3830629"/>
                          <a:ext cx="1088120" cy="5000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2" name="Группа 41"/>
          <p:cNvGrpSpPr/>
          <p:nvPr/>
        </p:nvGrpSpPr>
        <p:grpSpPr>
          <a:xfrm>
            <a:off x="460798" y="5807791"/>
            <a:ext cx="3434450" cy="684076"/>
            <a:chOff x="447962" y="4544242"/>
            <a:chExt cx="3052842" cy="684076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447962" y="4544242"/>
              <a:ext cx="3052842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4" name="Объект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42822538"/>
                </p:ext>
              </p:extLst>
            </p:nvPr>
          </p:nvGraphicFramePr>
          <p:xfrm>
            <a:off x="470164" y="4637189"/>
            <a:ext cx="3007076" cy="498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22" name="Формула" r:id="rId20" imgW="1638000" imgH="215640" progId="Equation.3">
                    <p:embed/>
                  </p:oleObj>
                </mc:Choice>
                <mc:Fallback>
                  <p:oleObj name="Формула" r:id="rId20" imgW="16380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164" y="4637189"/>
                          <a:ext cx="3007076" cy="498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5" name="Группа 44"/>
          <p:cNvGrpSpPr/>
          <p:nvPr/>
        </p:nvGrpSpPr>
        <p:grpSpPr>
          <a:xfrm>
            <a:off x="438362" y="4971883"/>
            <a:ext cx="3432652" cy="684076"/>
            <a:chOff x="887889" y="3582452"/>
            <a:chExt cx="3078537" cy="684076"/>
          </a:xfrm>
        </p:grpSpPr>
        <p:sp>
          <p:nvSpPr>
            <p:cNvPr id="46" name="Прямоугольник 45"/>
            <p:cNvSpPr/>
            <p:nvPr/>
          </p:nvSpPr>
          <p:spPr>
            <a:xfrm>
              <a:off x="887889" y="3582452"/>
              <a:ext cx="3078537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7" name="Объект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04271871"/>
                </p:ext>
              </p:extLst>
            </p:nvPr>
          </p:nvGraphicFramePr>
          <p:xfrm>
            <a:off x="1993939" y="3676282"/>
            <a:ext cx="704747" cy="496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23" name="Формула" r:id="rId22" imgW="342720" imgH="215640" progId="Equation.3">
                    <p:embed/>
                  </p:oleObj>
                </mc:Choice>
                <mc:Fallback>
                  <p:oleObj name="Формула" r:id="rId22" imgW="3427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93939" y="3676282"/>
                          <a:ext cx="704747" cy="4968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82532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27583" y="332656"/>
            <a:ext cx="6437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Найдите область определения функции</a:t>
            </a:r>
            <a:endParaRPr lang="ru-RU" sz="2800" b="1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4012525" y="2932673"/>
            <a:ext cx="3433118" cy="684076"/>
            <a:chOff x="34034" y="1366384"/>
            <a:chExt cx="3078955" cy="684076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34034" y="1366384"/>
              <a:ext cx="3078955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3" name="Объект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27785604"/>
                </p:ext>
              </p:extLst>
            </p:nvPr>
          </p:nvGraphicFramePr>
          <p:xfrm>
            <a:off x="1041219" y="1459142"/>
            <a:ext cx="979905" cy="498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040" name="Формула" r:id="rId3" imgW="495000" imgH="215640" progId="Equation.3">
                    <p:embed/>
                  </p:oleObj>
                </mc:Choice>
                <mc:Fallback>
                  <p:oleObj name="Формула" r:id="rId3" imgW="4950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1219" y="1459142"/>
                          <a:ext cx="979905" cy="498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" name="Группа 23"/>
          <p:cNvGrpSpPr/>
          <p:nvPr/>
        </p:nvGrpSpPr>
        <p:grpSpPr>
          <a:xfrm>
            <a:off x="436565" y="2932673"/>
            <a:ext cx="3434449" cy="684076"/>
            <a:chOff x="-1142362" y="3739121"/>
            <a:chExt cx="3052844" cy="68407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-1142362" y="3739121"/>
              <a:ext cx="3052844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6" name="Объект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93490606"/>
                </p:ext>
              </p:extLst>
            </p:nvPr>
          </p:nvGraphicFramePr>
          <p:xfrm>
            <a:off x="-154718" y="3830636"/>
            <a:ext cx="938521" cy="500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041" name="Формула" r:id="rId5" imgW="444240" imgH="215640" progId="Equation.3">
                    <p:embed/>
                  </p:oleObj>
                </mc:Choice>
                <mc:Fallback>
                  <p:oleObj name="Формула" r:id="rId5" imgW="4442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54718" y="3830636"/>
                          <a:ext cx="938521" cy="5000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7" name="Группа 26"/>
          <p:cNvGrpSpPr/>
          <p:nvPr/>
        </p:nvGrpSpPr>
        <p:grpSpPr>
          <a:xfrm>
            <a:off x="435664" y="2081481"/>
            <a:ext cx="3435350" cy="684076"/>
            <a:chOff x="447585" y="4544242"/>
            <a:chExt cx="3053642" cy="684076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447962" y="4544242"/>
              <a:ext cx="3052842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9" name="Объект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8640192"/>
                </p:ext>
              </p:extLst>
            </p:nvPr>
          </p:nvGraphicFramePr>
          <p:xfrm>
            <a:off x="447585" y="4637416"/>
            <a:ext cx="3053642" cy="498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042" name="Формула" r:id="rId7" imgW="1663560" imgH="215640" progId="Equation.3">
                    <p:embed/>
                  </p:oleObj>
                </mc:Choice>
                <mc:Fallback>
                  <p:oleObj name="Формула" r:id="rId7" imgW="16635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7585" y="4637416"/>
                          <a:ext cx="3053642" cy="498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3" name="Группа 32"/>
          <p:cNvGrpSpPr/>
          <p:nvPr/>
        </p:nvGrpSpPr>
        <p:grpSpPr>
          <a:xfrm>
            <a:off x="4007528" y="2086464"/>
            <a:ext cx="3432652" cy="684076"/>
            <a:chOff x="887889" y="3582452"/>
            <a:chExt cx="3078537" cy="68407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887889" y="3582452"/>
              <a:ext cx="3078537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35" name="Объект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69391395"/>
                </p:ext>
              </p:extLst>
            </p:nvPr>
          </p:nvGraphicFramePr>
          <p:xfrm>
            <a:off x="1185267" y="3675626"/>
            <a:ext cx="2322107" cy="496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043" name="Формула" r:id="rId9" imgW="1130040" imgH="215640" progId="Equation.3">
                    <p:embed/>
                  </p:oleObj>
                </mc:Choice>
                <mc:Fallback>
                  <p:oleObj name="Формула" r:id="rId9" imgW="11300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5267" y="3675626"/>
                          <a:ext cx="2322107" cy="4968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024021" y="2045122"/>
            <a:ext cx="792088" cy="360041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правляющая кнопка: домой 31">
            <a:hlinkClick r:id="rId11" action="ppaction://hlinksldjump" highlightClick="1"/>
          </p:cNvPr>
          <p:cNvSpPr/>
          <p:nvPr/>
        </p:nvSpPr>
        <p:spPr>
          <a:xfrm>
            <a:off x="8024021" y="1620727"/>
            <a:ext cx="792088" cy="360041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8024021" y="965002"/>
            <a:ext cx="79208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2</a:t>
            </a:r>
            <a:endParaRPr lang="ru-RU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1450785"/>
              </p:ext>
            </p:extLst>
          </p:nvPr>
        </p:nvGraphicFramePr>
        <p:xfrm>
          <a:off x="1801813" y="928688"/>
          <a:ext cx="2538412" cy="111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4" name="Формула" r:id="rId12" imgW="952200" imgH="444240" progId="Equation.3">
                  <p:embed/>
                </p:oleObj>
              </mc:Choice>
              <mc:Fallback>
                <p:oleObj name="Формула" r:id="rId12" imgW="9522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1813" y="928688"/>
                        <a:ext cx="2538412" cy="1116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2259420"/>
              </p:ext>
            </p:extLst>
          </p:nvPr>
        </p:nvGraphicFramePr>
        <p:xfrm>
          <a:off x="1511300" y="3852863"/>
          <a:ext cx="2465388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5" name="Формула" r:id="rId14" imgW="927000" imgH="393480" progId="Equation.3">
                  <p:embed/>
                </p:oleObj>
              </mc:Choice>
              <mc:Fallback>
                <p:oleObj name="Формула" r:id="rId14" imgW="927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1300" y="3852863"/>
                        <a:ext cx="2465388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" name="Группа 35"/>
          <p:cNvGrpSpPr/>
          <p:nvPr/>
        </p:nvGrpSpPr>
        <p:grpSpPr>
          <a:xfrm>
            <a:off x="4007062" y="5807791"/>
            <a:ext cx="3433118" cy="684076"/>
            <a:chOff x="34034" y="1366384"/>
            <a:chExt cx="3078955" cy="684076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34034" y="1366384"/>
              <a:ext cx="3078955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38" name="Объект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38070482"/>
                </p:ext>
              </p:extLst>
            </p:nvPr>
          </p:nvGraphicFramePr>
          <p:xfrm>
            <a:off x="1088567" y="1429816"/>
            <a:ext cx="968694" cy="557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046" name="Формула" r:id="rId16" imgW="444240" imgH="241200" progId="Equation.3">
                    <p:embed/>
                  </p:oleObj>
                </mc:Choice>
                <mc:Fallback>
                  <p:oleObj name="Формула" r:id="rId16" imgW="4442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88567" y="1429816"/>
                          <a:ext cx="968694" cy="557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2" name="Группа 41"/>
          <p:cNvGrpSpPr/>
          <p:nvPr/>
        </p:nvGrpSpPr>
        <p:grpSpPr>
          <a:xfrm>
            <a:off x="460798" y="5807791"/>
            <a:ext cx="3434450" cy="684076"/>
            <a:chOff x="447962" y="4544242"/>
            <a:chExt cx="3052842" cy="684076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447962" y="4544242"/>
              <a:ext cx="3052842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4" name="Объект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93064075"/>
                </p:ext>
              </p:extLst>
            </p:nvPr>
          </p:nvGraphicFramePr>
          <p:xfrm>
            <a:off x="762264" y="4608614"/>
            <a:ext cx="2424287" cy="557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047" name="Формула" r:id="rId18" imgW="1320480" imgH="241200" progId="Equation.3">
                    <p:embed/>
                  </p:oleObj>
                </mc:Choice>
                <mc:Fallback>
                  <p:oleObj name="Формула" r:id="rId18" imgW="13204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2264" y="4608614"/>
                          <a:ext cx="2424287" cy="557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5" name="Группа 44"/>
          <p:cNvGrpSpPr/>
          <p:nvPr/>
        </p:nvGrpSpPr>
        <p:grpSpPr>
          <a:xfrm>
            <a:off x="438362" y="4971883"/>
            <a:ext cx="3432652" cy="684076"/>
            <a:chOff x="887889" y="3582452"/>
            <a:chExt cx="3078537" cy="684076"/>
          </a:xfrm>
        </p:grpSpPr>
        <p:sp>
          <p:nvSpPr>
            <p:cNvPr id="46" name="Прямоугольник 45"/>
            <p:cNvSpPr/>
            <p:nvPr/>
          </p:nvSpPr>
          <p:spPr>
            <a:xfrm>
              <a:off x="887889" y="3582452"/>
              <a:ext cx="3078537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7" name="Объект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53227874"/>
                </p:ext>
              </p:extLst>
            </p:nvPr>
          </p:nvGraphicFramePr>
          <p:xfrm>
            <a:off x="1655091" y="3647707"/>
            <a:ext cx="1382444" cy="555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048" name="Формула" r:id="rId20" imgW="672840" imgH="241200" progId="Equation.3">
                    <p:embed/>
                  </p:oleObj>
                </mc:Choice>
                <mc:Fallback>
                  <p:oleObj name="Формула" r:id="rId20" imgW="6728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55091" y="3647707"/>
                          <a:ext cx="1382444" cy="555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9" name="Группа 38"/>
          <p:cNvGrpSpPr/>
          <p:nvPr/>
        </p:nvGrpSpPr>
        <p:grpSpPr>
          <a:xfrm>
            <a:off x="4026633" y="4971883"/>
            <a:ext cx="3439913" cy="684076"/>
            <a:chOff x="-1142362" y="3739121"/>
            <a:chExt cx="3057701" cy="684076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-1142362" y="3739121"/>
              <a:ext cx="3052844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1" name="Объект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36767060"/>
                </p:ext>
              </p:extLst>
            </p:nvPr>
          </p:nvGraphicFramePr>
          <p:xfrm>
            <a:off x="-1142361" y="3852422"/>
            <a:ext cx="3057700" cy="5091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049" name="Формула" r:id="rId22" imgW="2095200" imgH="241200" progId="Equation.3">
                    <p:embed/>
                  </p:oleObj>
                </mc:Choice>
                <mc:Fallback>
                  <p:oleObj name="Формула" r:id="rId22" imgW="20952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142361" y="3852422"/>
                          <a:ext cx="3057700" cy="5091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771990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27583" y="332656"/>
            <a:ext cx="5837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Найдите область значений функции</a:t>
            </a:r>
            <a:endParaRPr lang="ru-RU" sz="2800" b="1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460798" y="2086464"/>
            <a:ext cx="3433118" cy="684076"/>
            <a:chOff x="34034" y="1366384"/>
            <a:chExt cx="3078955" cy="684076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34034" y="1366384"/>
              <a:ext cx="3078955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3" name="Объект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42250959"/>
                </p:ext>
              </p:extLst>
            </p:nvPr>
          </p:nvGraphicFramePr>
          <p:xfrm>
            <a:off x="890741" y="1459558"/>
            <a:ext cx="1281359" cy="498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034" name="Формула" r:id="rId3" imgW="647640" imgH="215640" progId="Equation.3">
                    <p:embed/>
                  </p:oleObj>
                </mc:Choice>
                <mc:Fallback>
                  <p:oleObj name="Формула" r:id="rId3" imgW="6476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0741" y="1459558"/>
                          <a:ext cx="1281359" cy="498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" name="Группа 23"/>
          <p:cNvGrpSpPr/>
          <p:nvPr/>
        </p:nvGrpSpPr>
        <p:grpSpPr>
          <a:xfrm>
            <a:off x="4025666" y="2932673"/>
            <a:ext cx="3434449" cy="684076"/>
            <a:chOff x="-1104386" y="3739121"/>
            <a:chExt cx="3052844" cy="68407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-1104386" y="3739121"/>
              <a:ext cx="3052844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6" name="Объект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18331364"/>
                </p:ext>
              </p:extLst>
            </p:nvPr>
          </p:nvGraphicFramePr>
          <p:xfrm>
            <a:off x="-771156" y="3830636"/>
            <a:ext cx="2171701" cy="500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035" name="Формула" r:id="rId5" imgW="1028520" imgH="215640" progId="Equation.3">
                    <p:embed/>
                  </p:oleObj>
                </mc:Choice>
                <mc:Fallback>
                  <p:oleObj name="Формула" r:id="rId5" imgW="10285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771156" y="3830636"/>
                          <a:ext cx="2171701" cy="5000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7" name="Группа 26"/>
          <p:cNvGrpSpPr/>
          <p:nvPr/>
        </p:nvGrpSpPr>
        <p:grpSpPr>
          <a:xfrm>
            <a:off x="446164" y="2932673"/>
            <a:ext cx="3434450" cy="684076"/>
            <a:chOff x="447962" y="4544242"/>
            <a:chExt cx="3052842" cy="684076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447962" y="4544242"/>
              <a:ext cx="3052842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9" name="Объект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81408366"/>
                </p:ext>
              </p:extLst>
            </p:nvPr>
          </p:nvGraphicFramePr>
          <p:xfrm>
            <a:off x="1041971" y="4637344"/>
            <a:ext cx="1864077" cy="498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036" name="Формула" r:id="rId7" imgW="1015920" imgH="215640" progId="Equation.3">
                    <p:embed/>
                  </p:oleObj>
                </mc:Choice>
                <mc:Fallback>
                  <p:oleObj name="Формула" r:id="rId7" imgW="10159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1971" y="4637344"/>
                          <a:ext cx="1864077" cy="498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3" name="Группа 32"/>
          <p:cNvGrpSpPr/>
          <p:nvPr/>
        </p:nvGrpSpPr>
        <p:grpSpPr>
          <a:xfrm>
            <a:off x="4007528" y="2086464"/>
            <a:ext cx="3432652" cy="684076"/>
            <a:chOff x="887889" y="3582452"/>
            <a:chExt cx="3078537" cy="68407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887889" y="3582452"/>
              <a:ext cx="3078537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35" name="Объект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28515241"/>
                </p:ext>
              </p:extLst>
            </p:nvPr>
          </p:nvGraphicFramePr>
          <p:xfrm>
            <a:off x="1288773" y="3675626"/>
            <a:ext cx="2112819" cy="496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037" name="Формула" r:id="rId9" imgW="1028520" imgH="215640" progId="Equation.3">
                    <p:embed/>
                  </p:oleObj>
                </mc:Choice>
                <mc:Fallback>
                  <p:oleObj name="Формула" r:id="rId9" imgW="10285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88773" y="3675626"/>
                          <a:ext cx="2112819" cy="4968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024021" y="2045122"/>
            <a:ext cx="792088" cy="360041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правляющая кнопка: домой 31">
            <a:hlinkClick r:id="rId11" action="ppaction://hlinksldjump" highlightClick="1"/>
          </p:cNvPr>
          <p:cNvSpPr/>
          <p:nvPr/>
        </p:nvSpPr>
        <p:spPr>
          <a:xfrm>
            <a:off x="8024021" y="1620727"/>
            <a:ext cx="792088" cy="360041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8024021" y="965002"/>
            <a:ext cx="79208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3</a:t>
            </a:r>
            <a:endParaRPr lang="ru-RU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7714364"/>
              </p:ext>
            </p:extLst>
          </p:nvPr>
        </p:nvGraphicFramePr>
        <p:xfrm>
          <a:off x="1751013" y="992188"/>
          <a:ext cx="2640012" cy="98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38" name="Формула" r:id="rId12" imgW="990360" imgH="393480" progId="Equation.3">
                  <p:embed/>
                </p:oleObj>
              </mc:Choice>
              <mc:Fallback>
                <p:oleObj name="Формула" r:id="rId12" imgW="990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1013" y="992188"/>
                        <a:ext cx="2640012" cy="989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754935"/>
              </p:ext>
            </p:extLst>
          </p:nvPr>
        </p:nvGraphicFramePr>
        <p:xfrm>
          <a:off x="1190625" y="4060825"/>
          <a:ext cx="3106738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39" name="Формула" r:id="rId14" imgW="1168200" imgH="228600" progId="Equation.3">
                  <p:embed/>
                </p:oleObj>
              </mc:Choice>
              <mc:Fallback>
                <p:oleObj name="Формула" r:id="rId14" imgW="1168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0625" y="4060825"/>
                        <a:ext cx="3106738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" name="Группа 35"/>
          <p:cNvGrpSpPr/>
          <p:nvPr/>
        </p:nvGrpSpPr>
        <p:grpSpPr>
          <a:xfrm>
            <a:off x="4007062" y="5807791"/>
            <a:ext cx="3433118" cy="684076"/>
            <a:chOff x="34034" y="1366384"/>
            <a:chExt cx="3078955" cy="684076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34034" y="1366384"/>
              <a:ext cx="3078955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38" name="Объект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79247909"/>
                </p:ext>
              </p:extLst>
            </p:nvPr>
          </p:nvGraphicFramePr>
          <p:xfrm>
            <a:off x="922253" y="1457743"/>
            <a:ext cx="1301291" cy="498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040" name="Формула" r:id="rId16" imgW="596880" imgH="215640" progId="Equation.3">
                    <p:embed/>
                  </p:oleObj>
                </mc:Choice>
                <mc:Fallback>
                  <p:oleObj name="Формула" r:id="rId16" imgW="596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2253" y="1457743"/>
                          <a:ext cx="1301291" cy="498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2" name="Группа 41"/>
          <p:cNvGrpSpPr/>
          <p:nvPr/>
        </p:nvGrpSpPr>
        <p:grpSpPr>
          <a:xfrm>
            <a:off x="460798" y="5807791"/>
            <a:ext cx="3434450" cy="684076"/>
            <a:chOff x="447962" y="4544242"/>
            <a:chExt cx="3052842" cy="684076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447962" y="4544242"/>
              <a:ext cx="3052842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4" name="Объект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71499232"/>
                </p:ext>
              </p:extLst>
            </p:nvPr>
          </p:nvGraphicFramePr>
          <p:xfrm>
            <a:off x="1542078" y="4625309"/>
            <a:ext cx="953011" cy="5219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041" name="Формула" r:id="rId18" imgW="495000" imgH="215640" progId="Equation.3">
                    <p:embed/>
                  </p:oleObj>
                </mc:Choice>
                <mc:Fallback>
                  <p:oleObj name="Формула" r:id="rId18" imgW="4950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42078" y="4625309"/>
                          <a:ext cx="953011" cy="5219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5" name="Группа 44"/>
          <p:cNvGrpSpPr/>
          <p:nvPr/>
        </p:nvGrpSpPr>
        <p:grpSpPr>
          <a:xfrm>
            <a:off x="4007062" y="4971883"/>
            <a:ext cx="3432652" cy="684076"/>
            <a:chOff x="887889" y="3582452"/>
            <a:chExt cx="3078537" cy="684076"/>
          </a:xfrm>
        </p:grpSpPr>
        <p:sp>
          <p:nvSpPr>
            <p:cNvPr id="46" name="Прямоугольник 45"/>
            <p:cNvSpPr/>
            <p:nvPr/>
          </p:nvSpPr>
          <p:spPr>
            <a:xfrm>
              <a:off x="887889" y="3582452"/>
              <a:ext cx="3078537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7" name="Объект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16584924"/>
                </p:ext>
              </p:extLst>
            </p:nvPr>
          </p:nvGraphicFramePr>
          <p:xfrm>
            <a:off x="1680718" y="3676282"/>
            <a:ext cx="1331189" cy="496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042" name="Формула" r:id="rId20" imgW="647640" imgH="215640" progId="Equation.3">
                    <p:embed/>
                  </p:oleObj>
                </mc:Choice>
                <mc:Fallback>
                  <p:oleObj name="Формула" r:id="rId20" imgW="6476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80718" y="3676282"/>
                          <a:ext cx="1331189" cy="4968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9" name="Группа 38"/>
          <p:cNvGrpSpPr/>
          <p:nvPr/>
        </p:nvGrpSpPr>
        <p:grpSpPr>
          <a:xfrm>
            <a:off x="454003" y="4971883"/>
            <a:ext cx="3434449" cy="684076"/>
            <a:chOff x="-1142362" y="3739121"/>
            <a:chExt cx="3052844" cy="684076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-1142362" y="3739121"/>
              <a:ext cx="3052844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1" name="Объект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6586719"/>
                </p:ext>
              </p:extLst>
            </p:nvPr>
          </p:nvGraphicFramePr>
          <p:xfrm>
            <a:off x="-110319" y="3852422"/>
            <a:ext cx="1092229" cy="4821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043" name="Формула" r:id="rId22" imgW="596880" imgH="215640" progId="Equation.3">
                    <p:embed/>
                  </p:oleObj>
                </mc:Choice>
                <mc:Fallback>
                  <p:oleObj name="Формула" r:id="rId22" imgW="596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10319" y="3852422"/>
                          <a:ext cx="1092229" cy="48217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73246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27583" y="332656"/>
            <a:ext cx="5837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Найдите область значений функции</a:t>
            </a:r>
            <a:endParaRPr lang="ru-RU" sz="2800" b="1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460798" y="2086464"/>
            <a:ext cx="3433118" cy="684076"/>
            <a:chOff x="34034" y="1366384"/>
            <a:chExt cx="3078955" cy="684076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34034" y="1366384"/>
              <a:ext cx="3078955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3" name="Объект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70108596"/>
                </p:ext>
              </p:extLst>
            </p:nvPr>
          </p:nvGraphicFramePr>
          <p:xfrm>
            <a:off x="866538" y="1459558"/>
            <a:ext cx="1331189" cy="498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58" name="Формула" r:id="rId3" imgW="672840" imgH="215640" progId="Equation.3">
                    <p:embed/>
                  </p:oleObj>
                </mc:Choice>
                <mc:Fallback>
                  <p:oleObj name="Формула" r:id="rId3" imgW="6728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6538" y="1459558"/>
                          <a:ext cx="1331189" cy="498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" name="Группа 23"/>
          <p:cNvGrpSpPr/>
          <p:nvPr/>
        </p:nvGrpSpPr>
        <p:grpSpPr>
          <a:xfrm>
            <a:off x="454002" y="2932673"/>
            <a:ext cx="3434449" cy="684076"/>
            <a:chOff x="-1104386" y="3739121"/>
            <a:chExt cx="3052844" cy="68407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-1104386" y="3739121"/>
              <a:ext cx="3052844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6" name="Объект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41762229"/>
                </p:ext>
              </p:extLst>
            </p:nvPr>
          </p:nvGraphicFramePr>
          <p:xfrm>
            <a:off x="-195610" y="3830636"/>
            <a:ext cx="1018822" cy="500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59" name="Формула" r:id="rId5" imgW="482400" imgH="215640" progId="Equation.3">
                    <p:embed/>
                  </p:oleObj>
                </mc:Choice>
                <mc:Fallback>
                  <p:oleObj name="Формула" r:id="rId5" imgW="482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95610" y="3830636"/>
                          <a:ext cx="1018822" cy="5000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7" name="Группа 26"/>
          <p:cNvGrpSpPr/>
          <p:nvPr/>
        </p:nvGrpSpPr>
        <p:grpSpPr>
          <a:xfrm>
            <a:off x="4005264" y="2932673"/>
            <a:ext cx="3434450" cy="684076"/>
            <a:chOff x="447962" y="4544242"/>
            <a:chExt cx="3052842" cy="684076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447962" y="4544242"/>
              <a:ext cx="3052842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9" name="Объект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66510102"/>
                </p:ext>
              </p:extLst>
            </p:nvPr>
          </p:nvGraphicFramePr>
          <p:xfrm>
            <a:off x="751349" y="4637344"/>
            <a:ext cx="2446865" cy="498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60" name="Формула" r:id="rId7" imgW="1333440" imgH="215640" progId="Equation.3">
                    <p:embed/>
                  </p:oleObj>
                </mc:Choice>
                <mc:Fallback>
                  <p:oleObj name="Формула" r:id="rId7" imgW="1333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1349" y="4637344"/>
                          <a:ext cx="2446865" cy="498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3" name="Группа 32"/>
          <p:cNvGrpSpPr/>
          <p:nvPr/>
        </p:nvGrpSpPr>
        <p:grpSpPr>
          <a:xfrm>
            <a:off x="4007528" y="2086464"/>
            <a:ext cx="3432652" cy="684076"/>
            <a:chOff x="887889" y="3582452"/>
            <a:chExt cx="3078537" cy="68407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887889" y="3582452"/>
              <a:ext cx="3078537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35" name="Объект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08829344"/>
                </p:ext>
              </p:extLst>
            </p:nvPr>
          </p:nvGraphicFramePr>
          <p:xfrm>
            <a:off x="1848301" y="3675626"/>
            <a:ext cx="992341" cy="496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61" name="Формула" r:id="rId9" imgW="482400" imgH="215640" progId="Equation.3">
                    <p:embed/>
                  </p:oleObj>
                </mc:Choice>
                <mc:Fallback>
                  <p:oleObj name="Формула" r:id="rId9" imgW="482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48301" y="3675626"/>
                          <a:ext cx="992341" cy="4968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024021" y="2045122"/>
            <a:ext cx="792088" cy="360041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правляющая кнопка: домой 31">
            <a:hlinkClick r:id="rId11" action="ppaction://hlinksldjump" highlightClick="1"/>
          </p:cNvPr>
          <p:cNvSpPr/>
          <p:nvPr/>
        </p:nvSpPr>
        <p:spPr>
          <a:xfrm>
            <a:off x="8024021" y="1620727"/>
            <a:ext cx="792088" cy="360041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8024021" y="965002"/>
            <a:ext cx="79208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4</a:t>
            </a:r>
            <a:endParaRPr lang="ru-RU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9323390"/>
              </p:ext>
            </p:extLst>
          </p:nvPr>
        </p:nvGraphicFramePr>
        <p:xfrm>
          <a:off x="1403648" y="1217030"/>
          <a:ext cx="3556000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62" name="Формула" r:id="rId12" imgW="1333440" imgH="228600" progId="Equation.3">
                  <p:embed/>
                </p:oleObj>
              </mc:Choice>
              <mc:Fallback>
                <p:oleObj name="Формула" r:id="rId12" imgW="1333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1217030"/>
                        <a:ext cx="3556000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2734639"/>
              </p:ext>
            </p:extLst>
          </p:nvPr>
        </p:nvGraphicFramePr>
        <p:xfrm>
          <a:off x="1493838" y="4013200"/>
          <a:ext cx="2498725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63" name="Формула" r:id="rId14" imgW="939600" imgH="266400" progId="Equation.3">
                  <p:embed/>
                </p:oleObj>
              </mc:Choice>
              <mc:Fallback>
                <p:oleObj name="Формула" r:id="rId14" imgW="9396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3838" y="4013200"/>
                        <a:ext cx="2498725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" name="Группа 35"/>
          <p:cNvGrpSpPr/>
          <p:nvPr/>
        </p:nvGrpSpPr>
        <p:grpSpPr>
          <a:xfrm>
            <a:off x="4007062" y="5807791"/>
            <a:ext cx="3433118" cy="684076"/>
            <a:chOff x="34034" y="1366384"/>
            <a:chExt cx="3078955" cy="684076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34034" y="1366384"/>
              <a:ext cx="3078955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38" name="Объект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97079823"/>
                </p:ext>
              </p:extLst>
            </p:nvPr>
          </p:nvGraphicFramePr>
          <p:xfrm>
            <a:off x="825439" y="1429168"/>
            <a:ext cx="1494919" cy="557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64" name="Формула" r:id="rId16" imgW="685800" imgH="241200" progId="Equation.3">
                    <p:embed/>
                  </p:oleObj>
                </mc:Choice>
                <mc:Fallback>
                  <p:oleObj name="Формула" r:id="rId16" imgW="6858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5439" y="1429168"/>
                          <a:ext cx="1494919" cy="557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2" name="Группа 41"/>
          <p:cNvGrpSpPr/>
          <p:nvPr/>
        </p:nvGrpSpPr>
        <p:grpSpPr>
          <a:xfrm>
            <a:off x="454001" y="4971883"/>
            <a:ext cx="3434450" cy="684076"/>
            <a:chOff x="447962" y="4544242"/>
            <a:chExt cx="3052842" cy="684076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447962" y="4544242"/>
              <a:ext cx="3052842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4" name="Объект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52742261"/>
                </p:ext>
              </p:extLst>
            </p:nvPr>
          </p:nvGraphicFramePr>
          <p:xfrm>
            <a:off x="685050" y="4595209"/>
            <a:ext cx="2666998" cy="584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65" name="Формула" r:id="rId18" imgW="1384200" imgH="241200" progId="Equation.3">
                    <p:embed/>
                  </p:oleObj>
                </mc:Choice>
                <mc:Fallback>
                  <p:oleObj name="Формула" r:id="rId18" imgW="13842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5050" y="4595209"/>
                          <a:ext cx="2666998" cy="584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5" name="Группа 44"/>
          <p:cNvGrpSpPr/>
          <p:nvPr/>
        </p:nvGrpSpPr>
        <p:grpSpPr>
          <a:xfrm>
            <a:off x="4007062" y="4971883"/>
            <a:ext cx="3432652" cy="684076"/>
            <a:chOff x="887889" y="3582452"/>
            <a:chExt cx="3078537" cy="684076"/>
          </a:xfrm>
        </p:grpSpPr>
        <p:sp>
          <p:nvSpPr>
            <p:cNvPr id="46" name="Прямоугольник 45"/>
            <p:cNvSpPr/>
            <p:nvPr/>
          </p:nvSpPr>
          <p:spPr>
            <a:xfrm>
              <a:off x="887889" y="3582452"/>
              <a:ext cx="3078537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7" name="Объект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46369702"/>
                </p:ext>
              </p:extLst>
            </p:nvPr>
          </p:nvGraphicFramePr>
          <p:xfrm>
            <a:off x="1680718" y="3676282"/>
            <a:ext cx="1331189" cy="496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66" name="Формула" r:id="rId20" imgW="647640" imgH="215640" progId="Equation.3">
                    <p:embed/>
                  </p:oleObj>
                </mc:Choice>
                <mc:Fallback>
                  <p:oleObj name="Формула" r:id="rId20" imgW="6476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80718" y="3676282"/>
                          <a:ext cx="1331189" cy="4968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9" name="Группа 38"/>
          <p:cNvGrpSpPr/>
          <p:nvPr/>
        </p:nvGrpSpPr>
        <p:grpSpPr>
          <a:xfrm>
            <a:off x="454003" y="5807791"/>
            <a:ext cx="3434449" cy="684076"/>
            <a:chOff x="-1142362" y="3739121"/>
            <a:chExt cx="3052844" cy="684076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-1142362" y="3739121"/>
              <a:ext cx="3052844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1" name="Объект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6932954"/>
                </p:ext>
              </p:extLst>
            </p:nvPr>
          </p:nvGraphicFramePr>
          <p:xfrm>
            <a:off x="-6397" y="3808602"/>
            <a:ext cx="964082" cy="5267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67" name="Формула" r:id="rId22" imgW="482400" imgH="215640" progId="Equation.3">
                    <p:embed/>
                  </p:oleObj>
                </mc:Choice>
                <mc:Fallback>
                  <p:oleObj name="Формула" r:id="rId22" imgW="482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6397" y="3808602"/>
                          <a:ext cx="964082" cy="5267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5370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486255" y="288325"/>
            <a:ext cx="67313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Укажите рисунок, на котором изображён </a:t>
            </a:r>
          </a:p>
          <a:p>
            <a:r>
              <a:rPr lang="ru-RU" sz="2800" b="1" dirty="0" smtClean="0"/>
              <a:t>график нечётной функции</a:t>
            </a:r>
            <a:endParaRPr lang="ru-RU" sz="28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8024021" y="965002"/>
            <a:ext cx="79208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5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8024021" y="2045122"/>
            <a:ext cx="792088" cy="360041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домой 25">
            <a:hlinkClick r:id="rId2" action="ppaction://hlinksldjump" highlightClick="1"/>
          </p:cNvPr>
          <p:cNvSpPr/>
          <p:nvPr/>
        </p:nvSpPr>
        <p:spPr>
          <a:xfrm>
            <a:off x="8024021" y="1620727"/>
            <a:ext cx="792088" cy="360041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66353" y="1491204"/>
            <a:ext cx="3267964" cy="2412780"/>
            <a:chOff x="466353" y="1491204"/>
            <a:chExt cx="3267964" cy="2412780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466353" y="1491204"/>
              <a:ext cx="3267964" cy="241278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 smtClean="0"/>
            </a:p>
            <a:p>
              <a:pPr algn="r"/>
              <a:endParaRPr lang="ru-RU" dirty="0"/>
            </a:p>
            <a:p>
              <a:pPr algn="r"/>
              <a:endParaRPr lang="ru-RU" dirty="0" smtClean="0"/>
            </a:p>
            <a:p>
              <a:pPr algn="r"/>
              <a:endParaRPr lang="ru-RU" dirty="0"/>
            </a:p>
            <a:p>
              <a:pPr algn="r"/>
              <a:endParaRPr lang="ru-RU" dirty="0" smtClean="0"/>
            </a:p>
            <a:p>
              <a:pPr algn="r"/>
              <a:endParaRPr lang="ru-RU" dirty="0"/>
            </a:p>
            <a:p>
              <a:pPr algn="r"/>
              <a:endParaRPr lang="ru-RU" dirty="0" smtClean="0"/>
            </a:p>
            <a:p>
              <a:r>
                <a:rPr lang="ru-RU" sz="2400" b="1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2400" b="1" dirty="0" smtClean="0">
                  <a:solidFill>
                    <a:schemeClr val="tx2">
                      <a:lumMod val="75000"/>
                    </a:schemeClr>
                  </a:solidFill>
                </a:rPr>
                <a:t>1</a:t>
              </a:r>
              <a:endParaRPr lang="ru-RU" sz="24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28113" name="Picture 465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92044" y="1533907"/>
              <a:ext cx="2030839" cy="2314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466353" y="4064790"/>
            <a:ext cx="3267964" cy="2412780"/>
            <a:chOff x="466353" y="4064790"/>
            <a:chExt cx="3267964" cy="2412780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466353" y="4064790"/>
              <a:ext cx="3267964" cy="241278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r>
                <a:rPr lang="ru-RU" sz="2400" b="1" dirty="0">
                  <a:solidFill>
                    <a:schemeClr val="tx2">
                      <a:lumMod val="75000"/>
                    </a:schemeClr>
                  </a:solidFill>
                </a:rPr>
                <a:t>3</a:t>
              </a:r>
            </a:p>
          </p:txBody>
        </p:sp>
        <p:pic>
          <p:nvPicPr>
            <p:cNvPr id="28114" name="Picture 466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63073" y="4084537"/>
              <a:ext cx="1688779" cy="23473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Группа 5"/>
          <p:cNvGrpSpPr/>
          <p:nvPr/>
        </p:nvGrpSpPr>
        <p:grpSpPr>
          <a:xfrm>
            <a:off x="3851920" y="4058370"/>
            <a:ext cx="3267964" cy="2412780"/>
            <a:chOff x="3851920" y="4058370"/>
            <a:chExt cx="3267964" cy="2412780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3851920" y="4058370"/>
              <a:ext cx="3267964" cy="241278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r>
                <a:rPr lang="ru-RU" sz="2400" b="1" dirty="0">
                  <a:solidFill>
                    <a:schemeClr val="tx2">
                      <a:lumMod val="75000"/>
                    </a:schemeClr>
                  </a:solidFill>
                </a:rPr>
                <a:t>4</a:t>
              </a:r>
            </a:p>
          </p:txBody>
        </p:sp>
        <p:pic>
          <p:nvPicPr>
            <p:cNvPr id="28115" name="Picture 467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572000" y="4085040"/>
              <a:ext cx="1944216" cy="23468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Группа 6"/>
          <p:cNvGrpSpPr/>
          <p:nvPr/>
        </p:nvGrpSpPr>
        <p:grpSpPr>
          <a:xfrm>
            <a:off x="3851920" y="1484784"/>
            <a:ext cx="3267964" cy="2412780"/>
            <a:chOff x="3851920" y="1484784"/>
            <a:chExt cx="3267964" cy="2412780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3851920" y="1484784"/>
              <a:ext cx="3267964" cy="241278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r>
                <a:rPr lang="ru-RU" sz="2400" b="1" dirty="0">
                  <a:solidFill>
                    <a:schemeClr val="tx2">
                      <a:lumMod val="75000"/>
                    </a:schemeClr>
                  </a:solidFill>
                </a:rPr>
                <a:t>2</a:t>
              </a:r>
            </a:p>
          </p:txBody>
        </p:sp>
        <p:pic>
          <p:nvPicPr>
            <p:cNvPr id="28116" name="Picture 468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88691" y="1533907"/>
              <a:ext cx="2110834" cy="2283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3" name="Picture 2" descr="https://img-fotki.yandex.ru/get/373752/200418627.23a/0_1bf2a6_c04ccd3a_orig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93"/>
          <a:stretch/>
        </p:blipFill>
        <p:spPr bwMode="auto">
          <a:xfrm>
            <a:off x="6948264" y="2769208"/>
            <a:ext cx="2200472" cy="407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8024021" y="965002"/>
            <a:ext cx="79208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6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8024021" y="2045122"/>
            <a:ext cx="792088" cy="360041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домой 21">
            <a:hlinkClick r:id="rId2" action="ppaction://hlinksldjump" highlightClick="1"/>
          </p:cNvPr>
          <p:cNvSpPr/>
          <p:nvPr/>
        </p:nvSpPr>
        <p:spPr>
          <a:xfrm>
            <a:off x="8024021" y="1620727"/>
            <a:ext cx="792088" cy="360041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486255" y="288325"/>
            <a:ext cx="67313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Укажите рисунок, на котором изображён </a:t>
            </a:r>
          </a:p>
          <a:p>
            <a:r>
              <a:rPr lang="ru-RU" sz="2800" b="1" dirty="0" smtClean="0"/>
              <a:t>график чётной функции</a:t>
            </a:r>
            <a:endParaRPr lang="ru-RU" sz="2800" b="1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3851920" y="1484784"/>
            <a:ext cx="3267964" cy="2412780"/>
            <a:chOff x="3851920" y="1484784"/>
            <a:chExt cx="3267964" cy="2412780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3851920" y="1484784"/>
              <a:ext cx="3267964" cy="241278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r>
                <a:rPr lang="ru-RU" sz="2400" b="1" dirty="0">
                  <a:solidFill>
                    <a:schemeClr val="tx2">
                      <a:lumMod val="75000"/>
                    </a:schemeClr>
                  </a:solidFill>
                </a:rPr>
                <a:t>2</a:t>
              </a:r>
            </a:p>
          </p:txBody>
        </p:sp>
        <p:pic>
          <p:nvPicPr>
            <p:cNvPr id="33136" name="Picture 368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549797" y="1533796"/>
              <a:ext cx="1872209" cy="22825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Группа 5"/>
          <p:cNvGrpSpPr/>
          <p:nvPr/>
        </p:nvGrpSpPr>
        <p:grpSpPr>
          <a:xfrm>
            <a:off x="466353" y="4064790"/>
            <a:ext cx="3267964" cy="2412780"/>
            <a:chOff x="466353" y="4064790"/>
            <a:chExt cx="3267964" cy="2412780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466353" y="4064790"/>
              <a:ext cx="3267964" cy="241278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r>
                <a:rPr lang="ru-RU" sz="2400" b="1" dirty="0">
                  <a:solidFill>
                    <a:schemeClr val="tx2">
                      <a:lumMod val="75000"/>
                    </a:schemeClr>
                  </a:solidFill>
                </a:rPr>
                <a:t>3</a:t>
              </a:r>
            </a:p>
          </p:txBody>
        </p:sp>
        <p:pic>
          <p:nvPicPr>
            <p:cNvPr id="33137" name="Picture 369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48183" y="4149080"/>
              <a:ext cx="2104303" cy="23079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Группа 3"/>
          <p:cNvGrpSpPr/>
          <p:nvPr/>
        </p:nvGrpSpPr>
        <p:grpSpPr>
          <a:xfrm>
            <a:off x="3851920" y="4058370"/>
            <a:ext cx="3267964" cy="2412780"/>
            <a:chOff x="3851920" y="4058370"/>
            <a:chExt cx="3267964" cy="2412780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3851920" y="4058370"/>
              <a:ext cx="3267964" cy="241278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endParaRPr lang="ru-RU" dirty="0"/>
            </a:p>
            <a:p>
              <a:endParaRPr lang="ru-RU" dirty="0" smtClean="0"/>
            </a:p>
            <a:p>
              <a:r>
                <a:rPr lang="ru-RU" sz="2400" b="1" dirty="0">
                  <a:solidFill>
                    <a:schemeClr val="tx2">
                      <a:lumMod val="75000"/>
                    </a:schemeClr>
                  </a:solidFill>
                </a:rPr>
                <a:t>4</a:t>
              </a:r>
            </a:p>
          </p:txBody>
        </p:sp>
        <p:pic>
          <p:nvPicPr>
            <p:cNvPr id="33138" name="Picture 370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81905" y="4116589"/>
              <a:ext cx="2107939" cy="2296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466353" y="1491204"/>
            <a:ext cx="3267964" cy="2412780"/>
            <a:chOff x="466353" y="1491204"/>
            <a:chExt cx="3267964" cy="241278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466353" y="1491204"/>
              <a:ext cx="3267964" cy="241278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ru-RU" dirty="0" smtClean="0"/>
            </a:p>
            <a:p>
              <a:pPr algn="r"/>
              <a:endParaRPr lang="ru-RU" dirty="0"/>
            </a:p>
            <a:p>
              <a:pPr algn="r"/>
              <a:endParaRPr lang="ru-RU" dirty="0" smtClean="0"/>
            </a:p>
            <a:p>
              <a:pPr algn="r"/>
              <a:endParaRPr lang="ru-RU" dirty="0"/>
            </a:p>
            <a:p>
              <a:pPr algn="r"/>
              <a:endParaRPr lang="ru-RU" dirty="0" smtClean="0"/>
            </a:p>
            <a:p>
              <a:pPr algn="r"/>
              <a:endParaRPr lang="ru-RU" dirty="0"/>
            </a:p>
            <a:p>
              <a:pPr algn="r"/>
              <a:endParaRPr lang="ru-RU" dirty="0" smtClean="0"/>
            </a:p>
            <a:p>
              <a:r>
                <a:rPr lang="ru-RU" sz="2400" b="1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2400" b="1" dirty="0" smtClean="0">
                  <a:solidFill>
                    <a:schemeClr val="tx2">
                      <a:lumMod val="75000"/>
                    </a:schemeClr>
                  </a:solidFill>
                </a:rPr>
                <a:t>1</a:t>
              </a:r>
              <a:endParaRPr lang="ru-RU" sz="24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33139" name="Picture 371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59110" y="1533797"/>
              <a:ext cx="2036870" cy="23211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2" name="Picture 2" descr="https://img-fotki.yandex.ru/get/373752/200418627.23a/0_1bf2a6_c04ccd3a_orig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93"/>
          <a:stretch/>
        </p:blipFill>
        <p:spPr bwMode="auto">
          <a:xfrm>
            <a:off x="6948264" y="2769208"/>
            <a:ext cx="2200472" cy="407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40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27583" y="332656"/>
            <a:ext cx="6099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Какая из данных функций является …</a:t>
            </a:r>
            <a:endParaRPr lang="ru-RU" sz="2800" b="1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4012525" y="2932673"/>
            <a:ext cx="3433118" cy="684076"/>
            <a:chOff x="34034" y="1366384"/>
            <a:chExt cx="3078955" cy="684076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34034" y="1366384"/>
              <a:ext cx="3078955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3" name="Объект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82026610"/>
                </p:ext>
              </p:extLst>
            </p:nvPr>
          </p:nvGraphicFramePr>
          <p:xfrm>
            <a:off x="866099" y="1430911"/>
            <a:ext cx="1331190" cy="557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10" name="Формула" r:id="rId3" imgW="672840" imgH="241200" progId="Equation.3">
                    <p:embed/>
                  </p:oleObj>
                </mc:Choice>
                <mc:Fallback>
                  <p:oleObj name="Формула" r:id="rId3" imgW="6728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6099" y="1430911"/>
                          <a:ext cx="1331190" cy="557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" name="Группа 23"/>
          <p:cNvGrpSpPr/>
          <p:nvPr/>
        </p:nvGrpSpPr>
        <p:grpSpPr>
          <a:xfrm>
            <a:off x="442655" y="2086464"/>
            <a:ext cx="3434449" cy="684076"/>
            <a:chOff x="-1142362" y="3739121"/>
            <a:chExt cx="3052844" cy="68407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-1142362" y="3739121"/>
              <a:ext cx="3052844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6" name="Объект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16842703"/>
                </p:ext>
              </p:extLst>
            </p:nvPr>
          </p:nvGraphicFramePr>
          <p:xfrm>
            <a:off x="-690577" y="3830707"/>
            <a:ext cx="2010833" cy="500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11" name="Формула" r:id="rId5" imgW="952200" imgH="215640" progId="Equation.3">
                    <p:embed/>
                  </p:oleObj>
                </mc:Choice>
                <mc:Fallback>
                  <p:oleObj name="Формула" r:id="rId5" imgW="9522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690577" y="3830707"/>
                          <a:ext cx="2010833" cy="500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7" name="Группа 26"/>
          <p:cNvGrpSpPr/>
          <p:nvPr/>
        </p:nvGrpSpPr>
        <p:grpSpPr>
          <a:xfrm>
            <a:off x="436564" y="2932673"/>
            <a:ext cx="3434450" cy="684076"/>
            <a:chOff x="447962" y="4544242"/>
            <a:chExt cx="3052842" cy="684076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447962" y="4544242"/>
              <a:ext cx="3052842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9" name="Объект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70399693"/>
                </p:ext>
              </p:extLst>
            </p:nvPr>
          </p:nvGraphicFramePr>
          <p:xfrm>
            <a:off x="1320687" y="4637344"/>
            <a:ext cx="1305276" cy="498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12" name="Формула" r:id="rId7" imgW="711000" imgH="215640" progId="Equation.3">
                    <p:embed/>
                  </p:oleObj>
                </mc:Choice>
                <mc:Fallback>
                  <p:oleObj name="Формула" r:id="rId7" imgW="7110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20687" y="4637344"/>
                          <a:ext cx="1305276" cy="498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3" name="Группа 32"/>
          <p:cNvGrpSpPr/>
          <p:nvPr/>
        </p:nvGrpSpPr>
        <p:grpSpPr>
          <a:xfrm>
            <a:off x="4007528" y="2086464"/>
            <a:ext cx="3432652" cy="684076"/>
            <a:chOff x="887889" y="3582452"/>
            <a:chExt cx="3078537" cy="68407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887889" y="3582452"/>
              <a:ext cx="3078537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35" name="Объект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52855903"/>
                </p:ext>
              </p:extLst>
            </p:nvPr>
          </p:nvGraphicFramePr>
          <p:xfrm>
            <a:off x="1406944" y="3647051"/>
            <a:ext cx="1877902" cy="554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13" name="Формула" r:id="rId9" imgW="914400" imgH="241200" progId="Equation.3">
                    <p:embed/>
                  </p:oleObj>
                </mc:Choice>
                <mc:Fallback>
                  <p:oleObj name="Формула" r:id="rId9" imgW="9144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06944" y="3647051"/>
                          <a:ext cx="1877902" cy="5540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024021" y="2045122"/>
            <a:ext cx="792088" cy="360041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правляющая кнопка: домой 31">
            <a:hlinkClick r:id="rId11" action="ppaction://hlinksldjump" highlightClick="1"/>
          </p:cNvPr>
          <p:cNvSpPr/>
          <p:nvPr/>
        </p:nvSpPr>
        <p:spPr>
          <a:xfrm>
            <a:off x="8024021" y="1620727"/>
            <a:ext cx="792088" cy="360041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8024021" y="965002"/>
            <a:ext cx="79208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7</a:t>
            </a:r>
            <a:endParaRPr lang="ru-RU" sz="3200" b="1" dirty="0">
              <a:solidFill>
                <a:schemeClr val="tx1"/>
              </a:solidFill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4007062" y="5807791"/>
            <a:ext cx="3433118" cy="684076"/>
            <a:chOff x="34034" y="1366384"/>
            <a:chExt cx="3078955" cy="684076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34034" y="1366384"/>
              <a:ext cx="3078955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38" name="Объект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38502153"/>
                </p:ext>
              </p:extLst>
            </p:nvPr>
          </p:nvGraphicFramePr>
          <p:xfrm>
            <a:off x="839676" y="1429168"/>
            <a:ext cx="1466444" cy="557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14" name="Формула" r:id="rId12" imgW="672840" imgH="241200" progId="Equation.3">
                    <p:embed/>
                  </p:oleObj>
                </mc:Choice>
                <mc:Fallback>
                  <p:oleObj name="Формула" r:id="rId12" imgW="6728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9676" y="1429168"/>
                          <a:ext cx="1466444" cy="557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2" name="Группа 41"/>
          <p:cNvGrpSpPr/>
          <p:nvPr/>
        </p:nvGrpSpPr>
        <p:grpSpPr>
          <a:xfrm>
            <a:off x="460798" y="5807791"/>
            <a:ext cx="3434450" cy="684076"/>
            <a:chOff x="447962" y="4544242"/>
            <a:chExt cx="3052842" cy="684076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447962" y="4544242"/>
              <a:ext cx="3052842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4" name="Объект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91541015"/>
                </p:ext>
              </p:extLst>
            </p:nvPr>
          </p:nvGraphicFramePr>
          <p:xfrm>
            <a:off x="1146086" y="4608614"/>
            <a:ext cx="1655232" cy="557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15" name="Формула" r:id="rId14" imgW="901440" imgH="241200" progId="Equation.3">
                    <p:embed/>
                  </p:oleObj>
                </mc:Choice>
                <mc:Fallback>
                  <p:oleObj name="Формула" r:id="rId14" imgW="9014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46086" y="4608614"/>
                          <a:ext cx="1655232" cy="557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5" name="Группа 44"/>
          <p:cNvGrpSpPr/>
          <p:nvPr/>
        </p:nvGrpSpPr>
        <p:grpSpPr>
          <a:xfrm>
            <a:off x="438362" y="4971883"/>
            <a:ext cx="3432652" cy="684076"/>
            <a:chOff x="887889" y="3582452"/>
            <a:chExt cx="3078537" cy="684076"/>
          </a:xfrm>
        </p:grpSpPr>
        <p:sp>
          <p:nvSpPr>
            <p:cNvPr id="46" name="Прямоугольник 45"/>
            <p:cNvSpPr/>
            <p:nvPr/>
          </p:nvSpPr>
          <p:spPr>
            <a:xfrm>
              <a:off x="887889" y="3582452"/>
              <a:ext cx="3078537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7" name="Объект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933054"/>
                </p:ext>
              </p:extLst>
            </p:nvPr>
          </p:nvGraphicFramePr>
          <p:xfrm>
            <a:off x="1368920" y="3676282"/>
            <a:ext cx="1956208" cy="496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16" name="Формула" r:id="rId16" imgW="952200" imgH="215640" progId="Equation.3">
                    <p:embed/>
                  </p:oleObj>
                </mc:Choice>
                <mc:Fallback>
                  <p:oleObj name="Формула" r:id="rId16" imgW="9522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68920" y="3676282"/>
                          <a:ext cx="1956208" cy="4968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9" name="Группа 38"/>
          <p:cNvGrpSpPr/>
          <p:nvPr/>
        </p:nvGrpSpPr>
        <p:grpSpPr>
          <a:xfrm>
            <a:off x="4026633" y="4971883"/>
            <a:ext cx="3434449" cy="684076"/>
            <a:chOff x="-1142362" y="3739121"/>
            <a:chExt cx="3052844" cy="684076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-1142362" y="3739121"/>
              <a:ext cx="3052844" cy="68407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1" name="Объект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51183937"/>
                </p:ext>
              </p:extLst>
            </p:nvPr>
          </p:nvGraphicFramePr>
          <p:xfrm>
            <a:off x="-273550" y="3852423"/>
            <a:ext cx="1189125" cy="4964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17" name="Формула" r:id="rId18" imgW="685800" imgH="228600" progId="Equation.3">
                    <p:embed/>
                  </p:oleObj>
                </mc:Choice>
                <mc:Fallback>
                  <p:oleObj name="Формула" r:id="rId18" imgW="6858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273550" y="3852423"/>
                          <a:ext cx="1189125" cy="496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9" name="TextBox 48"/>
          <p:cNvSpPr txBox="1"/>
          <p:nvPr/>
        </p:nvSpPr>
        <p:spPr>
          <a:xfrm>
            <a:off x="910625" y="1269763"/>
            <a:ext cx="14341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чётной?</a:t>
            </a:r>
            <a:endParaRPr lang="ru-RU" sz="28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971600" y="4293096"/>
            <a:ext cx="18108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нечётной?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2959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1899</TotalTime>
  <Words>180</Words>
  <Application>Microsoft Office PowerPoint</Application>
  <PresentationFormat>Экран (4:3)</PresentationFormat>
  <Paragraphs>147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Times New Roman</vt:lpstr>
      <vt:lpstr>Trebuchet MS</vt:lpstr>
      <vt:lpstr>Wingdings 3</vt:lpstr>
      <vt:lpstr>Аспект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174</cp:revision>
  <dcterms:created xsi:type="dcterms:W3CDTF">2022-06-13T05:19:50Z</dcterms:created>
  <dcterms:modified xsi:type="dcterms:W3CDTF">2022-11-11T08:32:32Z</dcterms:modified>
</cp:coreProperties>
</file>