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B610DD-3982-E645-92CE-7854B455C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900E03F-74B8-AC49-9214-C3F0268172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3AECAB-3AA9-384E-9FD4-F15AEEED5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9D4B80-9EBD-A941-9D72-6A385F2C0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F33D24-AF81-BF4B-8759-2060EF66C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669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2958E8-9C8A-084D-94C4-2D7ABB71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F7B0FC9-C1E9-484B-BA70-0577BB285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9D7F3E-692F-7245-BCC8-83F201A3C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5ED516-ABB4-DB49-BD24-0CC2AAA86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DA48DA-8236-8B42-A2FE-69A9D698F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22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0585DE6-E8A4-664C-B517-BBE59A159B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4234D7-2FDC-904F-BD0C-BB8445D29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30AEE0-67F7-FD49-AE2A-7ECB32611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28EB4F-38D7-0445-9CB7-F9BD55833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388C77-CBD5-3E48-AF55-1DF0F185A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12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45A803-A95C-F14C-87FF-D376EB200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14AC89-14D7-2F44-A989-3F589BAFD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BC2CF7-3F87-BA43-94E7-634C05B69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D27CE3-2D13-9542-B65D-077D67AED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81BFA1-E3BF-4E4C-89BA-F49DD2404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473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2A14E5-8C3A-4145-B55E-9E1CB4F9F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059218-4657-9D48-BE0A-46E80C4A9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FA533B-91FA-D94F-86EE-2E35B6D80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2C607B-E9C2-F34E-9685-5FC2268CA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0FB8F5-F339-5A4F-BE32-2DDC8A261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142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23EA95-7E97-2349-997A-2673DCCD4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8E7D36-2262-2A4C-86CC-82D520B97B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6F7FC7-3030-A54C-BF36-8F6392E81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869FE1-D4D8-9947-96E0-312B89A21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B1DB52-56A3-334B-9A64-FE57CC02B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5AF60B-92E2-8742-98C3-EB7481C84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026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601B8-B85A-2F45-AC2A-AC2F78AAE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D37681-D88C-9A4E-B78E-871EEA1E3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DB2C66-8937-6A44-B4A6-5C7BA8CC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E86AE92-4158-3C4A-BAA4-AF8B292068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84FD212-3F92-9A4C-96B7-696873C1B5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F9AB1B6-74CC-834D-BA25-79ED7FC1A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100E113-25D0-9044-B7D8-B4584E3F0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FBD8FBD-84D8-C341-9636-2266B2C2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336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3B96A0-600C-4746-AC74-87AA52FCC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3DBACDF-CCD7-2A42-A2F3-4B037EB06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1343B3A-00C8-8745-B706-9C883BF0D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F7C59C8-D66C-7043-B210-9270E1C2E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41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9E7C3C0-60C7-F24D-8F48-31973CBAE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BB3DE24-85A3-414E-A72A-4D9B57916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1388C32-080A-7440-A419-FE443A2A1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73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70E4FF-7795-2243-B10D-FB74F7E39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557322-DBE2-F248-82A0-3DB0BCA9C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462FC14-9AAA-8048-A279-82F7F06C2C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819106-DA39-054F-BFD7-45F956DFC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38ABA4-D52E-9248-85E4-6E064FA3B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2E42EF-45AD-9E46-A843-2CC1C2672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170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942C5E-5F22-7748-B086-A1ED732A9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50D4EBD-01C8-E046-86FF-CD7F01C23A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B81DE0-DC1C-B54C-843F-B88CB402C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B8608B0-27E0-8B48-A342-704490365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0467477-AF96-7F4B-9660-5CE7AA171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AB55D9-F2E1-2C4F-B60C-9D034AB2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442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D146A9-F60A-FF42-A5F6-7717FC517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3B126A-D71D-7145-B459-8CA62422A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F47108-A90B-7D47-A19B-1654467B4E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4CE8F-1A39-0547-8827-3200CAD952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2AF88B-AF80-1246-8852-52ED35040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73730A-11E4-3B4F-BF99-53A27637A5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00052-99CE-AC49-9207-C670CEA3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138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4ED1E-EF21-B74D-ACE4-9A738A3D7F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6AEAEE5-455C-254F-8D6E-B364113510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465AD00-A1ED-AA4E-B6F7-577438C01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34479" y="-210021"/>
            <a:ext cx="2259517" cy="404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77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D1168-2AD9-8549-A574-6DF175F9D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7BF9C21-675B-554C-A689-9D05819679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56" y="1945248"/>
            <a:ext cx="6661397" cy="4351338"/>
          </a:xfrm>
        </p:spPr>
      </p:pic>
    </p:spTree>
    <p:extLst>
      <p:ext uri="{BB962C8B-B14F-4D97-AF65-F5344CB8AC3E}">
        <p14:creationId xmlns:p14="http://schemas.microsoft.com/office/powerpoint/2010/main" val="3929489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EA9060-D8C0-C245-97E0-C633A5D91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E44A871-6B81-7F40-BDFA-45DB96EFB6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949" y="1825625"/>
            <a:ext cx="4296102" cy="4351338"/>
          </a:xfrm>
        </p:spPr>
      </p:pic>
    </p:spTree>
    <p:extLst>
      <p:ext uri="{BB962C8B-B14F-4D97-AF65-F5344CB8AC3E}">
        <p14:creationId xmlns:p14="http://schemas.microsoft.com/office/powerpoint/2010/main" val="78441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165512-CF48-DB40-8CAE-E30EB281A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6803CB6-E704-8F4A-8C5B-F43564E4AA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837" y="2015331"/>
            <a:ext cx="2600325" cy="3971925"/>
          </a:xfrm>
        </p:spPr>
      </p:pic>
    </p:spTree>
    <p:extLst>
      <p:ext uri="{BB962C8B-B14F-4D97-AF65-F5344CB8AC3E}">
        <p14:creationId xmlns:p14="http://schemas.microsoft.com/office/powerpoint/2010/main" val="2459657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15067E-C48D-B544-A4B7-4C646C8F1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2C1B009-540B-F74A-9F19-E476E4566B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412" y="2058194"/>
            <a:ext cx="2543175" cy="3886200"/>
          </a:xfrm>
        </p:spPr>
      </p:pic>
    </p:spTree>
    <p:extLst>
      <p:ext uri="{BB962C8B-B14F-4D97-AF65-F5344CB8AC3E}">
        <p14:creationId xmlns:p14="http://schemas.microsoft.com/office/powerpoint/2010/main" val="2012796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0B225A-4B5A-A641-89AF-646467270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AF186C0-8B44-FD44-98E2-0DDB0E472F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2" y="2048669"/>
            <a:ext cx="2619375" cy="3905250"/>
          </a:xfrm>
        </p:spPr>
      </p:pic>
    </p:spTree>
    <p:extLst>
      <p:ext uri="{BB962C8B-B14F-4D97-AF65-F5344CB8AC3E}">
        <p14:creationId xmlns:p14="http://schemas.microsoft.com/office/powerpoint/2010/main" val="1834955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6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Симашева</dc:creator>
  <cp:lastModifiedBy>Анастасия Симашева</cp:lastModifiedBy>
  <cp:revision>1</cp:revision>
  <dcterms:created xsi:type="dcterms:W3CDTF">2022-11-11T09:14:23Z</dcterms:created>
  <dcterms:modified xsi:type="dcterms:W3CDTF">2022-11-11T09:16:47Z</dcterms:modified>
</cp:coreProperties>
</file>