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2" autoAdjust="0"/>
    <p:restoredTop sz="94579" autoAdjust="0"/>
  </p:normalViewPr>
  <p:slideViewPr>
    <p:cSldViewPr>
      <p:cViewPr varScale="1">
        <p:scale>
          <a:sx n="110" d="100"/>
          <a:sy n="110" d="100"/>
        </p:scale>
        <p:origin x="-16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mg5.goodfon.ru/original/1680x1050/2/55/khleb-koloski-bulochki-kunzhu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8320" cy="68580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Проект «Хлеб»</a:t>
            </a: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286256"/>
            <a:ext cx="85725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    Выполнили: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    Разновозрастная группа                  «Звездочки»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Picture 2" descr="https://look.com.ua/pic/201312/2560x1600/look.com.ua-868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85728"/>
            <a:ext cx="442915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000108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err="1" smtClean="0">
                <a:solidFill>
                  <a:srgbClr val="002060"/>
                </a:solidFill>
              </a:rPr>
              <a:t>Михейчик</a:t>
            </a:r>
            <a:r>
              <a:rPr lang="ru-RU" sz="3600" b="1" dirty="0" smtClean="0">
                <a:solidFill>
                  <a:srgbClr val="002060"/>
                </a:solidFill>
              </a:rPr>
              <a:t> Артем с бабушкой приготовили пословицы и загадки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Picture 2" descr="https://look.com.ua/pic/201312/2560x1600/look.com.ua-868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00010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3600" b="1" dirty="0" smtClean="0">
              <a:solidFill>
                <a:srgbClr val="00206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871543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42844" y="5429264"/>
            <a:ext cx="8786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Мама Димы Макаревича Ольга Васильевна показала ребятам мастер-класс из соленого теста. Они изготовили булочки, пироги, сушки.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Picture 2" descr="https://look.com.ua/pic/201312/2560x1600/look.com.ua-868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00010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3600" b="1" dirty="0" smtClean="0">
              <a:solidFill>
                <a:srgbClr val="002060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1" y="214290"/>
            <a:ext cx="450059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214686"/>
            <a:ext cx="457203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0" y="6211669"/>
            <a:ext cx="8929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Когда хлебобулочные изделия высохли, ребята их разукрасили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00010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3600" b="1" dirty="0" smtClean="0">
              <a:solidFill>
                <a:srgbClr val="002060"/>
              </a:solidFill>
            </a:endParaRPr>
          </a:p>
        </p:txBody>
      </p:sp>
      <p:pic>
        <p:nvPicPr>
          <p:cNvPr id="25602" name="Picture 2" descr="http://900igr.net/up/datas/128442/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look.com.ua/pic/201402/1920x1200/look.com.ua-934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714356"/>
            <a:ext cx="835824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Расскажу тебе, дружок,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Про чудесный колосок.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Тот, что зреет на полях -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Попадет на стол в хлебах.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Сушки, плюшки и батон –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/>
            </a:r>
            <a:br>
              <a:rPr lang="ru-RU" sz="5400" b="1" dirty="0" smtClean="0">
                <a:solidFill>
                  <a:schemeClr val="bg1"/>
                </a:solidFill>
              </a:rPr>
            </a:b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929198"/>
            <a:ext cx="864399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Хлеб приходит в каждый дом…</a:t>
            </a:r>
            <a:r>
              <a:rPr lang="ru-RU" sz="4400" b="1" dirty="0" smtClean="0">
                <a:solidFill>
                  <a:schemeClr val="bg1"/>
                </a:solidFill>
              </a:rPr>
              <a:t/>
            </a:r>
            <a:br>
              <a:rPr lang="ru-RU" sz="4400" b="1" dirty="0" smtClean="0">
                <a:solidFill>
                  <a:schemeClr val="bg1"/>
                </a:solidFill>
              </a:rPr>
            </a:br>
            <a:endParaRPr lang="ru-RU" sz="4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get.pxhere.com/photo/baguette-baked-goods-breads-delicious-food-pastry-tasty-15166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285728"/>
            <a:ext cx="621510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357554" y="5000636"/>
            <a:ext cx="49292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643446"/>
            <a:ext cx="8858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КАК ВОЗНИКЛА ИДЕЯ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Мы собрались на детский совет. Встали перед выбором, какую тему нам выбрать для  изучения?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Предлагалась целых три темы! Как же нам выбрать?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Решили проголосовать.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026" name="Picture 2" descr="https://static5.depositphotos.com/1000898/514/i/950/depositphotos_5146150-stock-photo-bread-with-wheat-ears-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214290"/>
            <a:ext cx="6643734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71472" y="5214950"/>
            <a:ext cx="82153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Путем голосования, ребята выбрали тему проекта «Хлеб»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Детский совет</a:t>
            </a:r>
          </a:p>
          <a:p>
            <a:pPr algn="ctr">
              <a:buNone/>
            </a:pPr>
            <a:r>
              <a:rPr lang="ru-RU" dirty="0" smtClean="0"/>
              <a:t>Путем голосования, ребята выбрали тему проекта «Хлеб»</a:t>
            </a:r>
          </a:p>
        </p:txBody>
      </p:sp>
      <p:pic>
        <p:nvPicPr>
          <p:cNvPr id="17410" name="Picture 2" descr="https://img2.goodfon.ru/wallpaper/nbig/0/5b/kolos-nebo-golubo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3" y="214290"/>
            <a:ext cx="450059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572000" y="21429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</a:rPr>
              <a:t>Что же мы знаем о нем?</a:t>
            </a:r>
            <a:endParaRPr lang="ru-RU" sz="72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</p:txBody>
      </p:sp>
      <p:pic>
        <p:nvPicPr>
          <p:cNvPr id="18434" name="Picture 2" descr="https://i.yapx.ru/CIYq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285728"/>
            <a:ext cx="635798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928662" y="5500702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 помощью планирования, ребята распределили кто и чем будет заниматься.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9458" name="Picture 2" descr="https://www.musabey.com/wp-content/uploads/2019/03/1288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1" y="285728"/>
            <a:ext cx="4250562" cy="501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285729"/>
            <a:ext cx="4176463" cy="501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00034" y="550070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Агафонова Саша с мамой сделали книгу о хлебе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20482" name="Picture 2" descr="https://img2.goodfon.ru/original/1680x1050/6/4c/priroda-leto-pshenica-zolota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14290"/>
            <a:ext cx="7786742" cy="496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71472" y="5572140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Барабаш Миша с мамой изготовили настольную игру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21506" name="Picture 2" descr="https://look.com.ua/pic/201312/2560x1600/look.com.ua-868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14281" y="285727"/>
            <a:ext cx="4000528" cy="53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500562" y="285728"/>
            <a:ext cx="428628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14282" y="5715016"/>
            <a:ext cx="87154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Сапожникова Лиза с мамой и папой нарисовали рисунки. Подобрали картинки о хлебе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142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Vadik</dc:creator>
  <cp:lastModifiedBy>Vadim</cp:lastModifiedBy>
  <cp:revision>36</cp:revision>
  <dcterms:created xsi:type="dcterms:W3CDTF">2019-04-07T09:42:01Z</dcterms:created>
  <dcterms:modified xsi:type="dcterms:W3CDTF">2022-11-11T14:24:08Z</dcterms:modified>
</cp:coreProperties>
</file>